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sldIdLst>
    <p:sldId id="311" r:id="rId5"/>
    <p:sldId id="312" r:id="rId6"/>
    <p:sldId id="258" r:id="rId7"/>
    <p:sldId id="265" r:id="rId8"/>
    <p:sldId id="267" r:id="rId9"/>
    <p:sldId id="266" r:id="rId10"/>
    <p:sldId id="421" r:id="rId11"/>
    <p:sldId id="422" r:id="rId12"/>
    <p:sldId id="430" r:id="rId13"/>
    <p:sldId id="423" r:id="rId14"/>
    <p:sldId id="424" r:id="rId15"/>
    <p:sldId id="431" r:id="rId16"/>
    <p:sldId id="433" r:id="rId17"/>
    <p:sldId id="432" r:id="rId18"/>
    <p:sldId id="425" r:id="rId19"/>
    <p:sldId id="427" r:id="rId20"/>
    <p:sldId id="429" r:id="rId21"/>
    <p:sldId id="350" r:id="rId22"/>
    <p:sldId id="32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verview" id="{12FBAF90-1E18-4F63-A4D1-FAF68EBBE9B6}">
          <p14:sldIdLst>
            <p14:sldId id="311"/>
            <p14:sldId id="312"/>
            <p14:sldId id="258"/>
            <p14:sldId id="265"/>
            <p14:sldId id="267"/>
            <p14:sldId id="266"/>
            <p14:sldId id="421"/>
            <p14:sldId id="422"/>
            <p14:sldId id="430"/>
            <p14:sldId id="423"/>
            <p14:sldId id="424"/>
            <p14:sldId id="431"/>
            <p14:sldId id="433"/>
            <p14:sldId id="432"/>
            <p14:sldId id="425"/>
            <p14:sldId id="427"/>
            <p14:sldId id="429"/>
            <p14:sldId id="350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M Zuniga" initials="JZ" lastIdx="29" clrIdx="0">
    <p:extLst>
      <p:ext uri="{19B8F6BF-5375-455C-9EA6-DF929625EA0E}">
        <p15:presenceInfo xmlns:p15="http://schemas.microsoft.com/office/powerpoint/2012/main" userId="JM Zuniga" providerId="None"/>
      </p:ext>
    </p:extLst>
  </p:cmAuthor>
  <p:cmAuthor id="2" name="Jeramie Vargas" initials="JV" lastIdx="2" clrIdx="1">
    <p:extLst>
      <p:ext uri="{19B8F6BF-5375-455C-9EA6-DF929625EA0E}">
        <p15:presenceInfo xmlns:p15="http://schemas.microsoft.com/office/powerpoint/2012/main" userId="S::jeramie.vargas@bcstechnology.com.au::b537ae66-97c1-472a-a3d4-a945d3204239" providerId="AD"/>
      </p:ext>
    </p:extLst>
  </p:cmAuthor>
  <p:cmAuthor id="3" name="Jeramie Vargas" initials="JV [2]" lastIdx="5" clrIdx="2">
    <p:extLst>
      <p:ext uri="{19B8F6BF-5375-455C-9EA6-DF929625EA0E}">
        <p15:presenceInfo xmlns:p15="http://schemas.microsoft.com/office/powerpoint/2012/main" userId="c9b877067127af78" providerId="Windows Live"/>
      </p:ext>
    </p:extLst>
  </p:cmAuthor>
  <p:cmAuthor id="4" name="Merry Bautista" initials="MB" lastIdx="12" clrIdx="3">
    <p:extLst>
      <p:ext uri="{19B8F6BF-5375-455C-9EA6-DF929625EA0E}">
        <p15:presenceInfo xmlns:p15="http://schemas.microsoft.com/office/powerpoint/2012/main" userId="S::merry.bautista@bcstechnology.com.au::3319cb4e-f9db-45d2-ac5f-b8045ac9545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CC"/>
    <a:srgbClr val="595959"/>
    <a:srgbClr val="FFFFFF"/>
    <a:srgbClr val="404040"/>
    <a:srgbClr val="EE5A24"/>
    <a:srgbClr val="BFBFBF"/>
    <a:srgbClr val="EF5A35"/>
    <a:srgbClr val="051C48"/>
    <a:srgbClr val="32B6E1"/>
    <a:srgbClr val="00A7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4856" autoAdjust="0"/>
  </p:normalViewPr>
  <p:slideViewPr>
    <p:cSldViewPr snapToGrid="0">
      <p:cViewPr varScale="1">
        <p:scale>
          <a:sx n="105" d="100"/>
          <a:sy n="105" d="100"/>
        </p:scale>
        <p:origin x="241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C6DA3A-0170-49E2-AB64-6D4ADA3EE6B3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0D5CD-2FDB-4B2B-ABD9-DC22592C6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21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73934-D492-4443-9427-018DE5D6DD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078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3C6DC-2E50-448A-A515-B7C1EBDA1446}" type="slidenum">
              <a:rPr lang="en-MY" smtClean="0"/>
              <a:t>19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38231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0146-A8D8-0642-B14F-8748EEF32C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914C43-266D-0145-BFD5-00FDC9D6CC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2CECA-F96C-AF4D-B283-AA66BB4DF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D3010-D581-F449-BD13-3844A08B47A8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541C4-6071-C642-B364-7EDBF65F3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ECA87-4205-B44A-89F2-A3B172118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EC7B0-C804-5044-B59E-812E03D46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359624"/>
      </p:ext>
    </p:extLst>
  </p:cSld>
  <p:clrMapOvr>
    <a:masterClrMapping/>
  </p:clrMapOvr>
  <p:transition spd="slow" advClick="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612EC-2F16-4545-A3FC-CEA2B64F1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B1DB5B-4E99-F147-A971-558B8E9AE5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FEB31-8361-AA4D-8DE8-3B8E2B87C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D3010-D581-F449-BD13-3844A08B47A8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ED96F-28BD-5B4B-8DE2-2368C7DB5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71961-7728-5A44-9C3A-13E45753D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EC7B0-C804-5044-B59E-812E03D46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067852"/>
      </p:ext>
    </p:extLst>
  </p:cSld>
  <p:clrMapOvr>
    <a:masterClrMapping/>
  </p:clrMapOvr>
  <p:transition spd="slow" advClick="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70590A-296E-2D42-A8E9-B525C8379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EBBF7F-3291-9F4A-A5A0-3AEBD23E2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43C80-0FB8-B64C-910A-B116BF3C0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D3010-D581-F449-BD13-3844A08B47A8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C57B5-8E1F-2443-BB4E-5324FC028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AF0E7-AFA3-434D-A9D5-342E16E4E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EC7B0-C804-5044-B59E-812E03D46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50213"/>
      </p:ext>
    </p:extLst>
  </p:cSld>
  <p:clrMapOvr>
    <a:masterClrMapping/>
  </p:clrMapOvr>
  <p:transition spd="slow" advClick="0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_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2" y="1758950"/>
            <a:ext cx="11429010" cy="33401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Calibri Light"/>
                <a:cs typeface="Calibri Light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00274938"/>
      </p:ext>
    </p:extLst>
  </p:cSld>
  <p:clrMapOvr>
    <a:masterClrMapping/>
  </p:clrMapOvr>
  <p:transition spd="slow" advClick="0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673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524000" y="1040179"/>
            <a:ext cx="9144000" cy="4365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64192111"/>
      </p:ext>
    </p:extLst>
  </p:cSld>
  <p:clrMapOvr>
    <a:masterClrMapping/>
  </p:clrMapOvr>
  <p:transition spd="slow" advClick="0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74509594"/>
      </p:ext>
    </p:extLst>
  </p:cSld>
  <p:clrMapOvr>
    <a:masterClrMapping/>
  </p:clrMapOvr>
  <p:transition spd="slow" advClick="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5EF0B-D88E-004B-A147-CE6A7D80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D9BCC-F93E-0D4D-A286-4138EA80F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0EBA0-F2A5-9947-A27B-605179FC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D3010-D581-F449-BD13-3844A08B47A8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71DC1-4721-D343-8670-362622F0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7417A-6139-1742-AE34-9ACB04FF4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EC7B0-C804-5044-B59E-812E03D46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191314"/>
      </p:ext>
    </p:extLst>
  </p:cSld>
  <p:clrMapOvr>
    <a:masterClrMapping/>
  </p:clrMapOvr>
  <p:transition spd="slow" advClick="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D2EAC-4E11-D64B-B38F-9DE6486F8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B5700-4C48-7347-B19B-83A1FEB95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3305C-8294-EB48-B3B4-22C493F06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D3010-D581-F449-BD13-3844A08B47A8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7BAA9-D452-9246-9DDE-6B689BFB6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F9287-CF63-F44B-A496-28355D3F6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EC7B0-C804-5044-B59E-812E03D46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25766"/>
      </p:ext>
    </p:extLst>
  </p:cSld>
  <p:clrMapOvr>
    <a:masterClrMapping/>
  </p:clrMapOvr>
  <p:transition spd="slow" advClick="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823B5-49F1-224E-AEB9-447BA4371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DF3CD-A3D0-B14D-9ED0-B9408F13E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34C1AE-3CB3-704A-BA03-114663465F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C0F6-1225-434E-A3DF-AC87E4895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D3010-D581-F449-BD13-3844A08B47A8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B02116-2E34-3444-97BE-C5ED1912F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83753D-30F3-6B45-B6C7-9C8B9E6EA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EC7B0-C804-5044-B59E-812E03D46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144853"/>
      </p:ext>
    </p:extLst>
  </p:cSld>
  <p:clrMapOvr>
    <a:masterClrMapping/>
  </p:clrMapOvr>
  <p:transition spd="slow" advClick="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CA360-35C8-0C43-B476-2FDC460EF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B6C19-7A07-8B4D-A20C-18B611998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D5F804-F1F4-D74E-B74A-03590134A5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69CBF7-72ED-7447-8757-9D27C9B151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8DF9F1-C3CF-4448-9FC4-09AAB5097F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8FD031-28B9-E94C-AEB6-8F59362DC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D3010-D581-F449-BD13-3844A08B47A8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44C9A0-6565-E846-9300-B18679E69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E681CC-C953-7940-A10D-E1FEB059D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EC7B0-C804-5044-B59E-812E03D46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559668"/>
      </p:ext>
    </p:extLst>
  </p:cSld>
  <p:clrMapOvr>
    <a:masterClrMapping/>
  </p:clrMapOvr>
  <p:transition spd="slow" advClick="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2036B-C0E8-BD4F-94FB-D8B3A64AC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47B721-B4BF-0048-922A-1B1485BA6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D3010-D581-F449-BD13-3844A08B47A8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15849F-7F5B-6546-AA36-C5E8A6E14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E134C-C509-5A4F-A287-AF9888650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EC7B0-C804-5044-B59E-812E03D46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2962"/>
      </p:ext>
    </p:extLst>
  </p:cSld>
  <p:clrMapOvr>
    <a:masterClrMapping/>
  </p:clrMapOvr>
  <p:transition spd="slow" advClick="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0D96B3-CB99-7340-AD99-F99313DCC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D3010-D581-F449-BD13-3844A08B47A8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4F487C-0BD3-9E42-A153-5B178EC0C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FF690-8B52-884F-B7E1-A925BA8F8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EC7B0-C804-5044-B59E-812E03D46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294194"/>
      </p:ext>
    </p:extLst>
  </p:cSld>
  <p:clrMapOvr>
    <a:masterClrMapping/>
  </p:clrMapOvr>
  <p:transition spd="slow" advClick="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90FB0-EBFC-6942-AFDC-BC4FA8C08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D7B68-6EF0-C540-9DF1-3F303296D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E2266-B980-3E47-814F-0FD386019C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240213-E9ED-EA40-987F-3E66C6DE1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D3010-D581-F449-BD13-3844A08B47A8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B1AEE7-FBC0-8A4D-9268-475123920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8A8BEA-42BE-BA42-90AB-1A266FF5C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EC7B0-C804-5044-B59E-812E03D46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735946"/>
      </p:ext>
    </p:extLst>
  </p:cSld>
  <p:clrMapOvr>
    <a:masterClrMapping/>
  </p:clrMapOvr>
  <p:transition spd="slow" advClick="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EBF10-27BC-D94C-9DAF-44AD3F4AF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FD5548-2737-B642-AC5F-85B0BFD07F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5AD53F-9717-114A-9D1C-5811B87BE1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B0B462-2E46-C04A-A051-86504507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D3010-D581-F449-BD13-3844A08B47A8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E528A8-BF66-E449-84FC-DA3D1443E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813343-7CDF-DA4C-B1E5-240C682AA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EC7B0-C804-5044-B59E-812E03D46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138230"/>
      </p:ext>
    </p:extLst>
  </p:cSld>
  <p:clrMapOvr>
    <a:masterClrMapping/>
  </p:clrMapOvr>
  <p:transition spd="slow" advClick="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7A9F02-3892-6648-8AF8-6CA33166B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C5B62-B5BD-354C-9B29-E8B2659408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A1CB3-6EAE-1B43-8689-7ADE683394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D3010-D581-F449-BD13-3844A08B47A8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9BB9F-CEC7-2345-9324-182F3C5CD6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8D034-6FC2-3E48-9BD1-0F733DBB16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4EC7B0-C804-5044-B59E-812E03D46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487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slow" advClick="0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0.png"/><Relationship Id="rId21" Type="http://schemas.openxmlformats.org/officeDocument/2006/relationships/image" Target="../media/image29.png"/><Relationship Id="rId7" Type="http://schemas.openxmlformats.org/officeDocument/2006/relationships/image" Target="../media/image15.emf"/><Relationship Id="rId12" Type="http://schemas.openxmlformats.org/officeDocument/2006/relationships/image" Target="../media/image20.emf"/><Relationship Id="rId17" Type="http://schemas.openxmlformats.org/officeDocument/2006/relationships/image" Target="../media/image25.png"/><Relationship Id="rId2" Type="http://schemas.openxmlformats.org/officeDocument/2006/relationships/image" Target="../media/image13.jp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1.png"/><Relationship Id="rId15" Type="http://schemas.openxmlformats.org/officeDocument/2006/relationships/image" Target="../media/image23.png"/><Relationship Id="rId10" Type="http://schemas.openxmlformats.org/officeDocument/2006/relationships/image" Target="../media/image18.gif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7D92B25-50F4-4A44-90FC-1722A8499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38" y="0"/>
            <a:ext cx="10321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EE5546B-0F34-D643-840E-E1DA8D86D288}"/>
              </a:ext>
            </a:extLst>
          </p:cNvPr>
          <p:cNvSpPr/>
          <p:nvPr/>
        </p:nvSpPr>
        <p:spPr>
          <a:xfrm>
            <a:off x="3889248" y="1129221"/>
            <a:ext cx="4389120" cy="463296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459902" y="3063916"/>
            <a:ext cx="3272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DataOps</a:t>
            </a:r>
            <a:endParaRPr lang="en-US" sz="5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810279-D784-E146-B333-A5D2E7892DF2}"/>
              </a:ext>
            </a:extLst>
          </p:cNvPr>
          <p:cNvSpPr txBox="1"/>
          <p:nvPr/>
        </p:nvSpPr>
        <p:spPr>
          <a:xfrm>
            <a:off x="3889248" y="3807783"/>
            <a:ext cx="43891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spc="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Introduction</a:t>
            </a:r>
            <a:endParaRPr lang="en-US" sz="2500" spc="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B890D5-60EC-7740-B9D1-A293F6FC910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4312" y="1531356"/>
            <a:ext cx="1161288" cy="87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20127"/>
      </p:ext>
    </p:extLst>
  </p:cSld>
  <p:clrMapOvr>
    <a:masterClrMapping/>
  </p:clrMapOvr>
  <p:transition spd="slow" advClick="0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8E7C212-B6DA-3B44-9D76-6DB3278735A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21" y="6385955"/>
            <a:ext cx="475535" cy="3584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0D0A9D4-F44B-9547-8B23-043F980ECA20}"/>
              </a:ext>
            </a:extLst>
          </p:cNvPr>
          <p:cNvSpPr txBox="1"/>
          <p:nvPr/>
        </p:nvSpPr>
        <p:spPr>
          <a:xfrm>
            <a:off x="9231357" y="6450803"/>
            <a:ext cx="2812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www.bcstechnology.com.au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A39CB9-5466-482A-8D56-9FF5CB53A4AD}"/>
              </a:ext>
            </a:extLst>
          </p:cNvPr>
          <p:cNvSpPr txBox="1">
            <a:spLocks/>
          </p:cNvSpPr>
          <p:nvPr/>
        </p:nvSpPr>
        <p:spPr>
          <a:xfrm>
            <a:off x="2714448" y="414858"/>
            <a:ext cx="6734352" cy="8867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Migration based deployments</a:t>
            </a:r>
            <a:endParaRPr lang="en-MY" sz="3600" b="1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6077B4-EBFE-4364-94BF-06D659E7E81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6762" y="1299312"/>
            <a:ext cx="2484000" cy="101576"/>
          </a:xfrm>
          <a:prstGeom prst="rect">
            <a:avLst/>
          </a:prstGeom>
        </p:spPr>
      </p:pic>
      <p:pic>
        <p:nvPicPr>
          <p:cNvPr id="5122" name="Picture 2" descr="Migration-driven database delivery">
            <a:extLst>
              <a:ext uri="{FF2B5EF4-FFF2-40B4-BE49-F238E27FC236}">
                <a16:creationId xmlns:a16="http://schemas.microsoft.com/office/drawing/2014/main" id="{71A0CD72-52E8-449D-8CC3-2CB4D3820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53" y="2321811"/>
            <a:ext cx="85820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848587"/>
      </p:ext>
    </p:extLst>
  </p:cSld>
  <p:clrMapOvr>
    <a:masterClrMapping/>
  </p:clrMapOvr>
  <p:transition spd="slow" advClick="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8E7C212-B6DA-3B44-9D76-6DB3278735A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21" y="6385955"/>
            <a:ext cx="475535" cy="3584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0D0A9D4-F44B-9547-8B23-043F980ECA20}"/>
              </a:ext>
            </a:extLst>
          </p:cNvPr>
          <p:cNvSpPr txBox="1"/>
          <p:nvPr/>
        </p:nvSpPr>
        <p:spPr>
          <a:xfrm>
            <a:off x="9231357" y="6450803"/>
            <a:ext cx="2812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www.bcstechnology.com.au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A39CB9-5466-482A-8D56-9FF5CB53A4AD}"/>
              </a:ext>
            </a:extLst>
          </p:cNvPr>
          <p:cNvSpPr txBox="1">
            <a:spLocks/>
          </p:cNvSpPr>
          <p:nvPr/>
        </p:nvSpPr>
        <p:spPr>
          <a:xfrm>
            <a:off x="3230741" y="414858"/>
            <a:ext cx="5701766" cy="8867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common ways</a:t>
            </a:r>
            <a:endParaRPr lang="en-MY" sz="3600" b="1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6077B4-EBFE-4364-94BF-06D659E7E81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6762" y="1299312"/>
            <a:ext cx="2484000" cy="10157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38E1A6E-96FA-4E06-88A3-832118F0E0A8}"/>
              </a:ext>
            </a:extLst>
          </p:cNvPr>
          <p:cNvSpPr txBox="1">
            <a:spLocks/>
          </p:cNvSpPr>
          <p:nvPr/>
        </p:nvSpPr>
        <p:spPr>
          <a:xfrm>
            <a:off x="1953478" y="1983327"/>
            <a:ext cx="2332383" cy="3584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Plain SQL</a:t>
            </a:r>
            <a:endParaRPr lang="en-MY" sz="1600" b="1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766AB6-D8F3-4952-A685-71B7B0CECA54}"/>
              </a:ext>
            </a:extLst>
          </p:cNvPr>
          <p:cNvSpPr txBox="1">
            <a:spLocks/>
          </p:cNvSpPr>
          <p:nvPr/>
        </p:nvSpPr>
        <p:spPr>
          <a:xfrm>
            <a:off x="6224981" y="1994905"/>
            <a:ext cx="3570170" cy="3584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Programmatic (often DSL based)</a:t>
            </a:r>
            <a:endParaRPr lang="en-MY" sz="1600" b="1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BF5568-AB52-40E1-9BBE-2F953736E55E}"/>
              </a:ext>
            </a:extLst>
          </p:cNvPr>
          <p:cNvSpPr/>
          <p:nvPr/>
        </p:nvSpPr>
        <p:spPr>
          <a:xfrm>
            <a:off x="6326154" y="2555416"/>
            <a:ext cx="526246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 dirty="0">
                <a:solidFill>
                  <a:srgbClr val="33CC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[Migration(1)]</a:t>
            </a:r>
          </a:p>
          <a:p>
            <a:r>
              <a:rPr lang="en-AU" sz="16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AU" sz="1600" dirty="0" err="1">
                <a:solidFill>
                  <a:srgbClr val="33CC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CreateUserTable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: Migration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AU" sz="16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override void 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Up()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Create.Table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sz="16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"Users"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AU" sz="16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override void 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Down()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Delete.Table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sz="16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"Users"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B55216-F9D2-4DE5-96D6-D8B5E3A1314F}"/>
              </a:ext>
            </a:extLst>
          </p:cNvPr>
          <p:cNvSpPr/>
          <p:nvPr/>
        </p:nvSpPr>
        <p:spPr>
          <a:xfrm>
            <a:off x="388876" y="2625005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/>
            <a:r>
              <a:rPr lang="en-AU" sz="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make sure that we are on the right database */</a:t>
            </a:r>
            <a:endParaRPr lang="en-AU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atinLnBrk="1"/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EXISTS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 err="1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en-AU" sz="8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AU" sz="800" dirty="0" err="1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n-AU" sz="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dksh</a:t>
            </a:r>
            <a:r>
              <a:rPr lang="en-AU" sz="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AU" sz="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AU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atinLnBrk="1"/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 err="1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Object_Id</a:t>
            </a:r>
            <a:r>
              <a:rPr lang="en-AU" sz="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sz="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‘Markets'</a:t>
            </a:r>
            <a:r>
              <a:rPr lang="en-AU" sz="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en-AU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atinLnBrk="1"/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endParaRPr lang="en-AU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atinLnBrk="1"/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RAISERROR</a:t>
            </a:r>
            <a:r>
              <a:rPr lang="en-AU" sz="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sz="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'Error. this migration script needs a version of the DKSH Database'</a:t>
            </a:r>
            <a:r>
              <a:rPr lang="en-AU" sz="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  <a:r>
              <a:rPr lang="en-AU" sz="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AU" sz="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AU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atinLnBrk="1"/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AU" sz="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AU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atinLnBrk="1"/>
            <a:r>
              <a:rPr lang="en-AU" sz="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we check to see whether the Users table is already created, </a:t>
            </a:r>
          </a:p>
          <a:p>
            <a:pPr latinLnBrk="1"/>
            <a:r>
              <a:rPr lang="en-AU" sz="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meaning this script is being accidentally re-run. </a:t>
            </a:r>
          </a:p>
          <a:p>
            <a:pPr latinLnBrk="1"/>
            <a:r>
              <a:rPr lang="en-AU" sz="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 bother, we simply do nothing rather than scream and trigger an error */</a:t>
            </a:r>
            <a:endParaRPr lang="en-AU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atinLnBrk="1"/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 err="1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Object_Id</a:t>
            </a:r>
            <a:r>
              <a:rPr lang="en-AU" sz="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sz="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‘Users'</a:t>
            </a:r>
            <a:r>
              <a:rPr lang="en-AU" sz="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en-AU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atinLnBrk="1"/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endParaRPr lang="en-AU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atinLnBrk="1"/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'creating the Users table'</a:t>
            </a:r>
            <a:endParaRPr lang="en-AU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atinLnBrk="1"/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Users </a:t>
            </a:r>
            <a:r>
              <a:rPr lang="en-AU" sz="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endParaRPr lang="en-AU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atinLnBrk="1"/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</a:t>
            </a:r>
            <a:r>
              <a:rPr lang="en-AU" sz="800" dirty="0" err="1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IDENTITY</a:t>
            </a:r>
            <a:r>
              <a:rPr lang="en-AU" sz="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AU" sz="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AU" sz="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PRIMARY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AU" sz="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AU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atinLnBrk="1"/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</a:t>
            </a:r>
            <a:r>
              <a:rPr lang="en-AU" sz="800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AU" sz="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lang="en-AU" sz="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UNIQUE</a:t>
            </a:r>
            <a:r>
              <a:rPr lang="en-AU" sz="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AU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atinLnBrk="1"/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endParaRPr lang="en-AU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atinLnBrk="1"/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--do nothing besides sending a message</a:t>
            </a:r>
            <a:endParaRPr lang="en-AU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atinLnBrk="1"/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'The Users table already exists. Nothing to do.'</a:t>
            </a:r>
            <a:endParaRPr lang="en-AU" sz="800" b="0" i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712384"/>
      </p:ext>
    </p:extLst>
  </p:cSld>
  <p:clrMapOvr>
    <a:masterClrMapping/>
  </p:clrMapOvr>
  <p:transition spd="slow" advClick="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9C0D01-9CD5-4DD0-A2B6-2AC54F1E502C}"/>
              </a:ext>
            </a:extLst>
          </p:cNvPr>
          <p:cNvSpPr/>
          <p:nvPr/>
        </p:nvSpPr>
        <p:spPr>
          <a:xfrm>
            <a:off x="230570" y="159207"/>
            <a:ext cx="2987315" cy="1013173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8E7C212-B6DA-3B44-9D76-6DB3278735A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21" y="6385955"/>
            <a:ext cx="475535" cy="3584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0D0A9D4-F44B-9547-8B23-043F980ECA20}"/>
              </a:ext>
            </a:extLst>
          </p:cNvPr>
          <p:cNvSpPr txBox="1"/>
          <p:nvPr/>
        </p:nvSpPr>
        <p:spPr>
          <a:xfrm>
            <a:off x="9231357" y="6450803"/>
            <a:ext cx="2812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www.bcstechnology.com.au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A39CB9-5466-482A-8D56-9FF5CB53A4AD}"/>
              </a:ext>
            </a:extLst>
          </p:cNvPr>
          <p:cNvSpPr txBox="1">
            <a:spLocks/>
          </p:cNvSpPr>
          <p:nvPr/>
        </p:nvSpPr>
        <p:spPr>
          <a:xfrm>
            <a:off x="3230741" y="414858"/>
            <a:ext cx="5701766" cy="8867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common ways</a:t>
            </a:r>
            <a:endParaRPr lang="en-MY" sz="3600" b="1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6077B4-EBFE-4364-94BF-06D659E7E81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6762" y="1299312"/>
            <a:ext cx="2484000" cy="101576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6C583F9A-83D1-4308-8A59-6FAC7C6AAC41}"/>
              </a:ext>
            </a:extLst>
          </p:cNvPr>
          <p:cNvSpPr/>
          <p:nvPr/>
        </p:nvSpPr>
        <p:spPr>
          <a:xfrm rot="2876652">
            <a:off x="1464906" y="1186211"/>
            <a:ext cx="1374714" cy="76692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FED893-397E-41AC-B0FA-E909F9EA81AD}"/>
              </a:ext>
            </a:extLst>
          </p:cNvPr>
          <p:cNvSpPr txBox="1"/>
          <p:nvPr/>
        </p:nvSpPr>
        <p:spPr>
          <a:xfrm>
            <a:off x="390177" y="331160"/>
            <a:ext cx="2668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solidFill>
                  <a:srgbClr val="FF0000"/>
                </a:solidFill>
              </a:rPr>
              <a:t>We are here!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38E1A6E-96FA-4E06-88A3-832118F0E0A8}"/>
              </a:ext>
            </a:extLst>
          </p:cNvPr>
          <p:cNvSpPr txBox="1">
            <a:spLocks/>
          </p:cNvSpPr>
          <p:nvPr/>
        </p:nvSpPr>
        <p:spPr>
          <a:xfrm>
            <a:off x="1953478" y="1983327"/>
            <a:ext cx="2332383" cy="3584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Plain SQL</a:t>
            </a:r>
            <a:endParaRPr lang="en-MY" sz="1600" b="1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766AB6-D8F3-4952-A685-71B7B0CECA54}"/>
              </a:ext>
            </a:extLst>
          </p:cNvPr>
          <p:cNvSpPr txBox="1">
            <a:spLocks/>
          </p:cNvSpPr>
          <p:nvPr/>
        </p:nvSpPr>
        <p:spPr>
          <a:xfrm>
            <a:off x="6224981" y="1994905"/>
            <a:ext cx="3570170" cy="3584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Programmatic (often DSL based)</a:t>
            </a:r>
            <a:endParaRPr lang="en-MY" sz="1600" b="1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BF5568-AB52-40E1-9BBE-2F953736E55E}"/>
              </a:ext>
            </a:extLst>
          </p:cNvPr>
          <p:cNvSpPr/>
          <p:nvPr/>
        </p:nvSpPr>
        <p:spPr>
          <a:xfrm>
            <a:off x="6326154" y="2555416"/>
            <a:ext cx="526246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 dirty="0">
                <a:solidFill>
                  <a:srgbClr val="33CC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[Migration(1)]</a:t>
            </a:r>
          </a:p>
          <a:p>
            <a:r>
              <a:rPr lang="en-AU" sz="16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AU" sz="1600" dirty="0" err="1">
                <a:solidFill>
                  <a:srgbClr val="33CC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CreateUserTable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: Migration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AU" sz="16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override void 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Up()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Create.Table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sz="16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"Users"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AU" sz="16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override void 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Down()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Delete.Table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sz="16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"Users"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B55216-F9D2-4DE5-96D6-D8B5E3A1314F}"/>
              </a:ext>
            </a:extLst>
          </p:cNvPr>
          <p:cNvSpPr/>
          <p:nvPr/>
        </p:nvSpPr>
        <p:spPr>
          <a:xfrm>
            <a:off x="388876" y="2625005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/>
            <a:r>
              <a:rPr lang="en-AU" sz="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make sure that we are on the right database */</a:t>
            </a:r>
            <a:endParaRPr lang="en-AU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atinLnBrk="1"/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EXISTS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 err="1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en-AU" sz="8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AU" sz="800" dirty="0" err="1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n-AU" sz="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dksh</a:t>
            </a:r>
            <a:r>
              <a:rPr lang="en-AU" sz="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AU" sz="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AU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atinLnBrk="1"/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 err="1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Object_Id</a:t>
            </a:r>
            <a:r>
              <a:rPr lang="en-AU" sz="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sz="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‘Markets'</a:t>
            </a:r>
            <a:r>
              <a:rPr lang="en-AU" sz="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en-AU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atinLnBrk="1"/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endParaRPr lang="en-AU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atinLnBrk="1"/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RAISERROR</a:t>
            </a:r>
            <a:r>
              <a:rPr lang="en-AU" sz="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sz="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'Error. this migration script needs a version of the DKSH Database'</a:t>
            </a:r>
            <a:r>
              <a:rPr lang="en-AU" sz="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  <a:r>
              <a:rPr lang="en-AU" sz="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AU" sz="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AU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atinLnBrk="1"/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AU" sz="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AU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atinLnBrk="1"/>
            <a:r>
              <a:rPr lang="en-AU" sz="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we check to see whether the Users table is already created, </a:t>
            </a:r>
          </a:p>
          <a:p>
            <a:pPr latinLnBrk="1"/>
            <a:r>
              <a:rPr lang="en-AU" sz="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meaning this script is being accidentally re-run. </a:t>
            </a:r>
          </a:p>
          <a:p>
            <a:pPr latinLnBrk="1"/>
            <a:r>
              <a:rPr lang="en-AU" sz="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 bother, we simply do nothing rather than scream and trigger an error */</a:t>
            </a:r>
            <a:endParaRPr lang="en-AU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atinLnBrk="1"/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 err="1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Object_Id</a:t>
            </a:r>
            <a:r>
              <a:rPr lang="en-AU" sz="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sz="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‘Users'</a:t>
            </a:r>
            <a:r>
              <a:rPr lang="en-AU" sz="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en-AU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atinLnBrk="1"/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endParaRPr lang="en-AU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atinLnBrk="1"/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'creating the Users table'</a:t>
            </a:r>
            <a:endParaRPr lang="en-AU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atinLnBrk="1"/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Users </a:t>
            </a:r>
            <a:r>
              <a:rPr lang="en-AU" sz="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endParaRPr lang="en-AU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atinLnBrk="1"/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</a:t>
            </a:r>
            <a:r>
              <a:rPr lang="en-AU" sz="800" dirty="0" err="1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IDENTITY</a:t>
            </a:r>
            <a:r>
              <a:rPr lang="en-AU" sz="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AU" sz="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AU" sz="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PRIMARY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AU" sz="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AU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atinLnBrk="1"/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</a:t>
            </a:r>
            <a:r>
              <a:rPr lang="en-AU" sz="800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AU" sz="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lang="en-AU" sz="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UNIQUE</a:t>
            </a:r>
            <a:r>
              <a:rPr lang="en-AU" sz="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AU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atinLnBrk="1"/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endParaRPr lang="en-AU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atinLnBrk="1"/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--do nothing besides sending a message</a:t>
            </a:r>
            <a:endParaRPr lang="en-AU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atinLnBrk="1"/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'The Users table already exists. Nothing to do.'</a:t>
            </a:r>
            <a:endParaRPr lang="en-AU" sz="800" b="0" i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804210"/>
      </p:ext>
    </p:extLst>
  </p:cSld>
  <p:clrMapOvr>
    <a:masterClrMapping/>
  </p:clrMapOvr>
  <p:transition spd="slow" advClick="0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Liquibase | Open Source Version Control for Your Database">
            <a:extLst>
              <a:ext uri="{FF2B5EF4-FFF2-40B4-BE49-F238E27FC236}">
                <a16:creationId xmlns:a16="http://schemas.microsoft.com/office/drawing/2014/main" id="{AEC0166E-9648-496C-97BC-9E2DB13A1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911" y="4181704"/>
            <a:ext cx="3545992" cy="177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E7C212-B6DA-3B44-9D76-6DB3278735A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21" y="6385955"/>
            <a:ext cx="475535" cy="3584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0D0A9D4-F44B-9547-8B23-043F980ECA20}"/>
              </a:ext>
            </a:extLst>
          </p:cNvPr>
          <p:cNvSpPr txBox="1"/>
          <p:nvPr/>
        </p:nvSpPr>
        <p:spPr>
          <a:xfrm>
            <a:off x="9231357" y="6450803"/>
            <a:ext cx="2812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www.bcstechnology.com.au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A39CB9-5466-482A-8D56-9FF5CB53A4AD}"/>
              </a:ext>
            </a:extLst>
          </p:cNvPr>
          <p:cNvSpPr txBox="1">
            <a:spLocks/>
          </p:cNvSpPr>
          <p:nvPr/>
        </p:nvSpPr>
        <p:spPr>
          <a:xfrm>
            <a:off x="2714448" y="414858"/>
            <a:ext cx="6734352" cy="8867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Running the scripts</a:t>
            </a:r>
            <a:endParaRPr lang="en-MY" sz="3600" b="1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6077B4-EBFE-4364-94BF-06D659E7E81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6762" y="1299312"/>
            <a:ext cx="2484000" cy="10157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2DB7498-1267-4A65-ABAC-563644DF1AAC}"/>
              </a:ext>
            </a:extLst>
          </p:cNvPr>
          <p:cNvSpPr txBox="1">
            <a:spLocks/>
          </p:cNvSpPr>
          <p:nvPr/>
        </p:nvSpPr>
        <p:spPr>
          <a:xfrm>
            <a:off x="1953478" y="1983327"/>
            <a:ext cx="2332383" cy="3584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Crafting</a:t>
            </a:r>
            <a:endParaRPr lang="en-MY" sz="1600" b="1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BCD01B6-E49F-4EE4-95AF-79D39159D61F}"/>
              </a:ext>
            </a:extLst>
          </p:cNvPr>
          <p:cNvSpPr txBox="1">
            <a:spLocks/>
          </p:cNvSpPr>
          <p:nvPr/>
        </p:nvSpPr>
        <p:spPr>
          <a:xfrm>
            <a:off x="6224981" y="1994905"/>
            <a:ext cx="3570170" cy="3584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a tool</a:t>
            </a:r>
            <a:endParaRPr lang="en-MY" sz="1600" b="1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Flyway">
            <a:extLst>
              <a:ext uri="{FF2B5EF4-FFF2-40B4-BE49-F238E27FC236}">
                <a16:creationId xmlns:a16="http://schemas.microsoft.com/office/drawing/2014/main" id="{07B55400-AAD9-47ED-BDDB-4CB011C9F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049" y="2427561"/>
            <a:ext cx="190500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A7E46794-57E7-4E07-877A-7F538EB4BC4D}"/>
              </a:ext>
            </a:extLst>
          </p:cNvPr>
          <p:cNvSpPr txBox="1">
            <a:spLocks/>
          </p:cNvSpPr>
          <p:nvPr/>
        </p:nvSpPr>
        <p:spPr>
          <a:xfrm>
            <a:off x="9896180" y="2866437"/>
            <a:ext cx="1746870" cy="3584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(free)</a:t>
            </a:r>
            <a:endParaRPr lang="en-MY" sz="1600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4" name="Picture 6" descr="SQL Change Automation: Build - Visual Studio Marketplace">
            <a:extLst>
              <a:ext uri="{FF2B5EF4-FFF2-40B4-BE49-F238E27FC236}">
                <a16:creationId xmlns:a16="http://schemas.microsoft.com/office/drawing/2014/main" id="{A9B9C36F-A49E-4FDC-9DC3-045AAF99C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1143" y="4418256"/>
            <a:ext cx="1323392" cy="132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5A763C7-C66C-4DD8-A132-FA6C62B169B3}"/>
              </a:ext>
            </a:extLst>
          </p:cNvPr>
          <p:cNvSpPr txBox="1">
            <a:spLocks/>
          </p:cNvSpPr>
          <p:nvPr/>
        </p:nvSpPr>
        <p:spPr>
          <a:xfrm>
            <a:off x="8134049" y="5718147"/>
            <a:ext cx="3322204" cy="3584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Redgate SQL change automation</a:t>
            </a:r>
            <a:endParaRPr lang="en-MY" sz="1600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07966595-5FDA-4956-95D8-F26446428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6532" y="2748060"/>
            <a:ext cx="4262705" cy="14773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object_ID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dbo.DeleteMePlease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DROP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dbo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DeleteMePlease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dbo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DeleteMePlease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(@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MyParameter 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RETURNS int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CALLER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(@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MyParameter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1000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GO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EA65D8-DDB1-49AC-8F8A-D8D9C47CE31B}"/>
              </a:ext>
            </a:extLst>
          </p:cNvPr>
          <p:cNvSpPr/>
          <p:nvPr/>
        </p:nvSpPr>
        <p:spPr>
          <a:xfrm>
            <a:off x="10893828" y="4869480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(paid)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20816020"/>
      </p:ext>
    </p:extLst>
  </p:cSld>
  <p:clrMapOvr>
    <a:masterClrMapping/>
  </p:clrMapOvr>
  <p:transition spd="slow" advClick="0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Liquibase | Open Source Version Control for Your Database">
            <a:extLst>
              <a:ext uri="{FF2B5EF4-FFF2-40B4-BE49-F238E27FC236}">
                <a16:creationId xmlns:a16="http://schemas.microsoft.com/office/drawing/2014/main" id="{AEC0166E-9648-496C-97BC-9E2DB13A1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911" y="4181704"/>
            <a:ext cx="3545992" cy="177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E7C212-B6DA-3B44-9D76-6DB3278735A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21" y="6385955"/>
            <a:ext cx="475535" cy="3584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0D0A9D4-F44B-9547-8B23-043F980ECA20}"/>
              </a:ext>
            </a:extLst>
          </p:cNvPr>
          <p:cNvSpPr txBox="1"/>
          <p:nvPr/>
        </p:nvSpPr>
        <p:spPr>
          <a:xfrm>
            <a:off x="9231357" y="6450803"/>
            <a:ext cx="2812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www.bcstechnology.com.au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A39CB9-5466-482A-8D56-9FF5CB53A4AD}"/>
              </a:ext>
            </a:extLst>
          </p:cNvPr>
          <p:cNvSpPr txBox="1">
            <a:spLocks/>
          </p:cNvSpPr>
          <p:nvPr/>
        </p:nvSpPr>
        <p:spPr>
          <a:xfrm>
            <a:off x="2714448" y="414858"/>
            <a:ext cx="6734352" cy="8867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Running the scripts</a:t>
            </a:r>
            <a:endParaRPr lang="en-MY" sz="3600" b="1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6077B4-EBFE-4364-94BF-06D659E7E81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6762" y="1299312"/>
            <a:ext cx="2484000" cy="10157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2DB7498-1267-4A65-ABAC-563644DF1AAC}"/>
              </a:ext>
            </a:extLst>
          </p:cNvPr>
          <p:cNvSpPr txBox="1">
            <a:spLocks/>
          </p:cNvSpPr>
          <p:nvPr/>
        </p:nvSpPr>
        <p:spPr>
          <a:xfrm>
            <a:off x="1953478" y="1983327"/>
            <a:ext cx="2332383" cy="3584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Crafting</a:t>
            </a:r>
            <a:endParaRPr lang="en-MY" sz="1600" b="1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BCD01B6-E49F-4EE4-95AF-79D39159D61F}"/>
              </a:ext>
            </a:extLst>
          </p:cNvPr>
          <p:cNvSpPr txBox="1">
            <a:spLocks/>
          </p:cNvSpPr>
          <p:nvPr/>
        </p:nvSpPr>
        <p:spPr>
          <a:xfrm>
            <a:off x="6224981" y="1994905"/>
            <a:ext cx="3570170" cy="3584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a tool</a:t>
            </a:r>
            <a:endParaRPr lang="en-MY" sz="1600" b="1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7241AAE-3736-4828-B62D-9E8C0CB8921B}"/>
              </a:ext>
            </a:extLst>
          </p:cNvPr>
          <p:cNvSpPr/>
          <p:nvPr/>
        </p:nvSpPr>
        <p:spPr>
          <a:xfrm>
            <a:off x="230570" y="159207"/>
            <a:ext cx="2987315" cy="1013173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BDC409F-E8A1-4F02-B765-F5DA3922A8DE}"/>
              </a:ext>
            </a:extLst>
          </p:cNvPr>
          <p:cNvSpPr/>
          <p:nvPr/>
        </p:nvSpPr>
        <p:spPr>
          <a:xfrm rot="2876652">
            <a:off x="1464906" y="1186211"/>
            <a:ext cx="1374714" cy="76692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DBAFEA-4275-4F26-8779-EA3843185F9F}"/>
              </a:ext>
            </a:extLst>
          </p:cNvPr>
          <p:cNvSpPr txBox="1"/>
          <p:nvPr/>
        </p:nvSpPr>
        <p:spPr>
          <a:xfrm>
            <a:off x="390177" y="331160"/>
            <a:ext cx="2668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solidFill>
                  <a:srgbClr val="FF0000"/>
                </a:solidFill>
              </a:rPr>
              <a:t>We are here!</a:t>
            </a:r>
          </a:p>
        </p:txBody>
      </p:sp>
      <p:pic>
        <p:nvPicPr>
          <p:cNvPr id="7170" name="Picture 2" descr="Flyway">
            <a:extLst>
              <a:ext uri="{FF2B5EF4-FFF2-40B4-BE49-F238E27FC236}">
                <a16:creationId xmlns:a16="http://schemas.microsoft.com/office/drawing/2014/main" id="{07B55400-AAD9-47ED-BDDB-4CB011C9F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049" y="2427561"/>
            <a:ext cx="190500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A7E46794-57E7-4E07-877A-7F538EB4BC4D}"/>
              </a:ext>
            </a:extLst>
          </p:cNvPr>
          <p:cNvSpPr txBox="1">
            <a:spLocks/>
          </p:cNvSpPr>
          <p:nvPr/>
        </p:nvSpPr>
        <p:spPr>
          <a:xfrm>
            <a:off x="9896180" y="2866437"/>
            <a:ext cx="1746870" cy="3584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(free)</a:t>
            </a:r>
            <a:endParaRPr lang="en-MY" sz="1600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4" name="Picture 6" descr="SQL Change Automation: Build - Visual Studio Marketplace">
            <a:extLst>
              <a:ext uri="{FF2B5EF4-FFF2-40B4-BE49-F238E27FC236}">
                <a16:creationId xmlns:a16="http://schemas.microsoft.com/office/drawing/2014/main" id="{A9B9C36F-A49E-4FDC-9DC3-045AAF99C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1143" y="4418256"/>
            <a:ext cx="1323392" cy="132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5A763C7-C66C-4DD8-A132-FA6C62B169B3}"/>
              </a:ext>
            </a:extLst>
          </p:cNvPr>
          <p:cNvSpPr txBox="1">
            <a:spLocks/>
          </p:cNvSpPr>
          <p:nvPr/>
        </p:nvSpPr>
        <p:spPr>
          <a:xfrm>
            <a:off x="8134049" y="5718147"/>
            <a:ext cx="3322204" cy="3584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Redgate SQL change automation</a:t>
            </a:r>
            <a:endParaRPr lang="en-MY" sz="1600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07966595-5FDA-4956-95D8-F26446428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6532" y="2748060"/>
            <a:ext cx="4262705" cy="14773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object_ID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dbo.DeleteMePlease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DROP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dbo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DeleteMePlease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dbo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DeleteMePlease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(@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MyParameter 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RETURNS int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CALLER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(@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MyParameter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1000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GO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EA65D8-DDB1-49AC-8F8A-D8D9C47CE31B}"/>
              </a:ext>
            </a:extLst>
          </p:cNvPr>
          <p:cNvSpPr/>
          <p:nvPr/>
        </p:nvSpPr>
        <p:spPr>
          <a:xfrm>
            <a:off x="10893828" y="4869480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(paid)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85412642"/>
      </p:ext>
    </p:extLst>
  </p:cSld>
  <p:clrMapOvr>
    <a:masterClrMapping/>
  </p:clrMapOvr>
  <p:transition spd="slow" advClick="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8E7C212-B6DA-3B44-9D76-6DB3278735A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21" y="6385955"/>
            <a:ext cx="475535" cy="3584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0D0A9D4-F44B-9547-8B23-043F980ECA20}"/>
              </a:ext>
            </a:extLst>
          </p:cNvPr>
          <p:cNvSpPr txBox="1"/>
          <p:nvPr/>
        </p:nvSpPr>
        <p:spPr>
          <a:xfrm>
            <a:off x="9231357" y="6450803"/>
            <a:ext cx="2812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www.bcstechnology.com.au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A39CB9-5466-482A-8D56-9FF5CB53A4AD}"/>
              </a:ext>
            </a:extLst>
          </p:cNvPr>
          <p:cNvSpPr txBox="1">
            <a:spLocks/>
          </p:cNvSpPr>
          <p:nvPr/>
        </p:nvSpPr>
        <p:spPr>
          <a:xfrm>
            <a:off x="2714448" y="414858"/>
            <a:ext cx="6734352" cy="8867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Concepts</a:t>
            </a:r>
            <a:endParaRPr lang="en-MY" sz="3600" b="1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6077B4-EBFE-4364-94BF-06D659E7E81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6762" y="1299312"/>
            <a:ext cx="2484000" cy="10157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BEB009F-1BF0-4C01-A6BC-692012B1FB23}"/>
              </a:ext>
            </a:extLst>
          </p:cNvPr>
          <p:cNvSpPr txBox="1">
            <a:spLocks/>
          </p:cNvSpPr>
          <p:nvPr/>
        </p:nvSpPr>
        <p:spPr>
          <a:xfrm>
            <a:off x="725213" y="2656713"/>
            <a:ext cx="3033285" cy="9756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Idempotency</a:t>
            </a:r>
            <a:endParaRPr lang="en-MY" sz="3600" b="1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106EAEB-DFF5-4726-81AF-D96758F031C3}"/>
              </a:ext>
            </a:extLst>
          </p:cNvPr>
          <p:cNvSpPr txBox="1">
            <a:spLocks/>
          </p:cNvSpPr>
          <p:nvPr/>
        </p:nvSpPr>
        <p:spPr>
          <a:xfrm>
            <a:off x="4696134" y="2796672"/>
            <a:ext cx="6332650" cy="9756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idempotent SQL script is one that has no additional effect if it is called more than once</a:t>
            </a:r>
            <a:endParaRPr lang="en-MY" sz="2400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6F20200-C68A-450E-A01E-5E7EEB1CB018}"/>
              </a:ext>
            </a:extLst>
          </p:cNvPr>
          <p:cNvSpPr txBox="1">
            <a:spLocks/>
          </p:cNvSpPr>
          <p:nvPr/>
        </p:nvSpPr>
        <p:spPr>
          <a:xfrm>
            <a:off x="4126967" y="3144543"/>
            <a:ext cx="301964" cy="4304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en-MY" sz="2400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112860"/>
      </p:ext>
    </p:extLst>
  </p:cSld>
  <p:clrMapOvr>
    <a:masterClrMapping/>
  </p:clrMapOvr>
  <p:transition spd="slow" advClick="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80B1E8-D9EA-4C4D-916D-EED7A8169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E7C212-B6DA-3B44-9D76-6DB3278735A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21" y="6385955"/>
            <a:ext cx="475535" cy="3584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0D0A9D4-F44B-9547-8B23-043F980ECA20}"/>
              </a:ext>
            </a:extLst>
          </p:cNvPr>
          <p:cNvSpPr txBox="1"/>
          <p:nvPr/>
        </p:nvSpPr>
        <p:spPr>
          <a:xfrm>
            <a:off x="9231357" y="6450803"/>
            <a:ext cx="2812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www.bcstechnology.com.au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0EE9799-012C-4910-885D-5C411029142E}"/>
              </a:ext>
            </a:extLst>
          </p:cNvPr>
          <p:cNvSpPr/>
          <p:nvPr/>
        </p:nvSpPr>
        <p:spPr>
          <a:xfrm>
            <a:off x="8771190" y="407196"/>
            <a:ext cx="2987315" cy="1013173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FBE226B-CF19-45EB-AADC-BC0D5A09AC6F}"/>
              </a:ext>
            </a:extLst>
          </p:cNvPr>
          <p:cNvSpPr/>
          <p:nvPr/>
        </p:nvSpPr>
        <p:spPr>
          <a:xfrm rot="6543073">
            <a:off x="8929618" y="2293010"/>
            <a:ext cx="2029106" cy="76692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6341CC-F653-4C80-A95F-C0E1D6536625}"/>
              </a:ext>
            </a:extLst>
          </p:cNvPr>
          <p:cNvSpPr txBox="1"/>
          <p:nvPr/>
        </p:nvSpPr>
        <p:spPr>
          <a:xfrm>
            <a:off x="8930797" y="579149"/>
            <a:ext cx="2067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solidFill>
                  <a:srgbClr val="FF0000"/>
                </a:solidFill>
              </a:rPr>
              <a:t>Run here!</a:t>
            </a:r>
          </a:p>
        </p:txBody>
      </p:sp>
    </p:spTree>
    <p:extLst>
      <p:ext uri="{BB962C8B-B14F-4D97-AF65-F5344CB8AC3E}">
        <p14:creationId xmlns:p14="http://schemas.microsoft.com/office/powerpoint/2010/main" val="2110731815"/>
      </p:ext>
    </p:extLst>
  </p:cSld>
  <p:clrMapOvr>
    <a:masterClrMapping/>
  </p:clrMapOvr>
  <p:transition spd="slow" advClick="0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8E7C212-B6DA-3B44-9D76-6DB3278735A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21" y="6385955"/>
            <a:ext cx="475535" cy="3584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0D0A9D4-F44B-9547-8B23-043F980ECA20}"/>
              </a:ext>
            </a:extLst>
          </p:cNvPr>
          <p:cNvSpPr txBox="1"/>
          <p:nvPr/>
        </p:nvSpPr>
        <p:spPr>
          <a:xfrm>
            <a:off x="9231357" y="6450803"/>
            <a:ext cx="2812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www.bcstechnology.com.au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A39CB9-5466-482A-8D56-9FF5CB53A4AD}"/>
              </a:ext>
            </a:extLst>
          </p:cNvPr>
          <p:cNvSpPr txBox="1">
            <a:spLocks/>
          </p:cNvSpPr>
          <p:nvPr/>
        </p:nvSpPr>
        <p:spPr>
          <a:xfrm>
            <a:off x="2714448" y="414858"/>
            <a:ext cx="6734352" cy="8867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Triggering the deploy</a:t>
            </a:r>
            <a:endParaRPr lang="en-MY" sz="3600" b="1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6077B4-EBFE-4364-94BF-06D659E7E81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6762" y="1299312"/>
            <a:ext cx="2484000" cy="10157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BEB009F-1BF0-4C01-A6BC-692012B1FB23}"/>
              </a:ext>
            </a:extLst>
          </p:cNvPr>
          <p:cNvSpPr txBox="1">
            <a:spLocks/>
          </p:cNvSpPr>
          <p:nvPr/>
        </p:nvSpPr>
        <p:spPr>
          <a:xfrm>
            <a:off x="725213" y="2656713"/>
            <a:ext cx="3033285" cy="9756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MY" sz="3600" b="1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106EAEB-DFF5-4726-81AF-D96758F031C3}"/>
              </a:ext>
            </a:extLst>
          </p:cNvPr>
          <p:cNvSpPr txBox="1">
            <a:spLocks/>
          </p:cNvSpPr>
          <p:nvPr/>
        </p:nvSpPr>
        <p:spPr>
          <a:xfrm>
            <a:off x="972959" y="2867608"/>
            <a:ext cx="10493828" cy="444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U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sqlcmd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AU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C:\Automation\MyIdempotentScript.sql -o C:\Results\MyOutput.txt</a:t>
            </a:r>
            <a:endParaRPr lang="en-MY" sz="1800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07D4696-9737-4B6B-826B-B8618CFE316A}"/>
              </a:ext>
            </a:extLst>
          </p:cNvPr>
          <p:cNvSpPr txBox="1">
            <a:spLocks/>
          </p:cNvSpPr>
          <p:nvPr/>
        </p:nvSpPr>
        <p:spPr>
          <a:xfrm>
            <a:off x="4826762" y="4214790"/>
            <a:ext cx="2484000" cy="7366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-S &lt;</a:t>
            </a:r>
            <a:r>
              <a:rPr lang="en-AU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Servername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/>
            <a:r>
              <a:rPr lang="en-AU" sz="18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-U &lt;Username&gt;</a:t>
            </a:r>
          </a:p>
          <a:p>
            <a:pPr algn="l"/>
            <a:r>
              <a:rPr lang="en-AU" sz="18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 &lt;Password&gt;</a:t>
            </a:r>
          </a:p>
          <a:p>
            <a:pPr algn="l"/>
            <a:endParaRPr lang="en-MY" sz="1800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731519"/>
      </p:ext>
    </p:extLst>
  </p:cSld>
  <p:clrMapOvr>
    <a:masterClrMapping/>
  </p:clrMapOvr>
  <p:transition spd="slow" advClick="0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wire fence&#10;&#10;Description generated with high confidence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95276"/>
            <a:ext cx="12192000" cy="47674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E7C212-B6DA-3B44-9D76-6DB3278735A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21" y="6385955"/>
            <a:ext cx="475535" cy="3584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0D0A9D4-F44B-9547-8B23-043F980ECA20}"/>
              </a:ext>
            </a:extLst>
          </p:cNvPr>
          <p:cNvSpPr txBox="1"/>
          <p:nvPr/>
        </p:nvSpPr>
        <p:spPr>
          <a:xfrm>
            <a:off x="9231357" y="6450803"/>
            <a:ext cx="2812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www.bcstechnology.com.au</a:t>
            </a:r>
          </a:p>
        </p:txBody>
      </p:sp>
      <p:sp>
        <p:nvSpPr>
          <p:cNvPr id="63" name="Title 1"/>
          <p:cNvSpPr txBox="1">
            <a:spLocks/>
          </p:cNvSpPr>
          <p:nvPr/>
        </p:nvSpPr>
        <p:spPr>
          <a:xfrm>
            <a:off x="83927" y="2904830"/>
            <a:ext cx="3600699" cy="6554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412B3935-4C6C-9C4A-BBB8-901FC12A397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857" y="3625439"/>
            <a:ext cx="1800000" cy="10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92609"/>
      </p:ext>
    </p:extLst>
  </p:cSld>
  <p:clrMapOvr>
    <a:masterClrMapping/>
  </p:clrMapOvr>
  <p:transition spd="slow" advClick="0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572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27219" y="1143417"/>
            <a:ext cx="5904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7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0C0C99-897E-FA45-ABE5-C59B580E7DA4}"/>
              </a:ext>
            </a:extLst>
          </p:cNvPr>
          <p:cNvSpPr/>
          <p:nvPr/>
        </p:nvSpPr>
        <p:spPr>
          <a:xfrm>
            <a:off x="7103654" y="919976"/>
            <a:ext cx="3997333" cy="1721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214278" y="1143417"/>
            <a:ext cx="38107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JONATHAN PEREZ</a:t>
            </a:r>
          </a:p>
          <a:p>
            <a:pPr algn="ctr"/>
            <a:r>
              <a:rPr lang="en-MY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jonathan.perez@bcstechnology.com.au</a:t>
            </a:r>
          </a:p>
          <a:p>
            <a:pPr algn="ctr"/>
            <a:r>
              <a:rPr lang="en-MY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+61 432 652 425 (Australia)</a:t>
            </a:r>
          </a:p>
          <a:p>
            <a:pPr algn="ctr"/>
            <a:endParaRPr lang="en-MY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MY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www.bcstechnology.com.au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199442" y="2251413"/>
            <a:ext cx="46101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296836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8061" y="414858"/>
            <a:ext cx="3667125" cy="886732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lang="en-MY" sz="3600" b="1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17E23B-9C74-0647-9F88-860D9ED2FE7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6762" y="1299312"/>
            <a:ext cx="2484000" cy="10157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37" r="1596"/>
          <a:stretch/>
        </p:blipFill>
        <p:spPr>
          <a:xfrm>
            <a:off x="-4997" y="944488"/>
            <a:ext cx="12201993" cy="559201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2864" y="3864540"/>
            <a:ext cx="1970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81113" y="3827963"/>
            <a:ext cx="234677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454750" y="3822145"/>
            <a:ext cx="3336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DEPLOYMENT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000780" y="3827963"/>
            <a:ext cx="1996793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USE CASE</a:t>
            </a:r>
            <a:endParaRPr lang="en-US" dirty="0"/>
          </a:p>
        </p:txBody>
      </p:sp>
      <p:sp>
        <p:nvSpPr>
          <p:cNvPr id="24" name="TextBox 23">
            <a:hlinkClick r:id="" action="ppaction://noaction"/>
          </p:cNvPr>
          <p:cNvSpPr txBox="1"/>
          <p:nvPr/>
        </p:nvSpPr>
        <p:spPr>
          <a:xfrm>
            <a:off x="10322703" y="3834304"/>
            <a:ext cx="1591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QUESTIONS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57657" y="4213554"/>
            <a:ext cx="1332000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611675" y="4213554"/>
            <a:ext cx="1332000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/>
          </p:cNvCxnSpPr>
          <p:nvPr/>
        </p:nvCxnSpPr>
        <p:spPr>
          <a:xfrm>
            <a:off x="5457011" y="4213554"/>
            <a:ext cx="1332000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277002" y="4213554"/>
            <a:ext cx="1332000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0399366" y="4213554"/>
            <a:ext cx="1332000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255" y="3009128"/>
            <a:ext cx="540760" cy="5407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2162" y="3009128"/>
            <a:ext cx="540000" cy="5400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3048B547-B9AB-479B-B874-65B91EC32CB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3380" y="3110767"/>
            <a:ext cx="629729" cy="629729"/>
          </a:xfrm>
          <a:prstGeom prst="rect">
            <a:avLst/>
          </a:prstGeom>
        </p:spPr>
      </p:pic>
      <p:pic>
        <p:nvPicPr>
          <p:cNvPr id="23" name="Picture 2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A1E5CB52-13D9-46AA-86CB-42C3531A2C7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2765" y="2973278"/>
            <a:ext cx="543465" cy="57221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10AFCE1-42BA-414C-9752-B0DA19801E2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3002" y="3178293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277455"/>
      </p:ext>
    </p:extLst>
  </p:cSld>
  <p:clrMapOvr>
    <a:masterClrMapping/>
  </p:clrMapOvr>
  <p:transition spd="slow" advClick="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559" y="1375313"/>
            <a:ext cx="12183533" cy="4856417"/>
            <a:chOff x="-5169" y="1424651"/>
            <a:chExt cx="12183533" cy="485641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BED3F87-84D1-734F-A7EE-C9950C7974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5169" y="1424651"/>
              <a:ext cx="12183533" cy="4856417"/>
            </a:xfrm>
            <a:prstGeom prst="rect">
              <a:avLst/>
            </a:prstGeom>
          </p:spPr>
        </p:pic>
        <p:cxnSp>
          <p:nvCxnSpPr>
            <p:cNvPr id="13" name="Straight Connector 12"/>
            <p:cNvCxnSpPr>
              <a:cxnSpLocks/>
            </p:cNvCxnSpPr>
            <p:nvPr/>
          </p:nvCxnSpPr>
          <p:spPr>
            <a:xfrm>
              <a:off x="6086597" y="4975934"/>
              <a:ext cx="0" cy="126000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D8E7C212-B6DA-3B44-9D76-6DB3278735A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21" y="6385955"/>
            <a:ext cx="475535" cy="3584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A2F37CF-FB54-F047-8C60-91FE01CFCAE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220" y="6406626"/>
            <a:ext cx="1147057" cy="3211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0D0A9D4-F44B-9547-8B23-043F980ECA20}"/>
              </a:ext>
            </a:extLst>
          </p:cNvPr>
          <p:cNvSpPr txBox="1"/>
          <p:nvPr/>
        </p:nvSpPr>
        <p:spPr>
          <a:xfrm>
            <a:off x="9231357" y="6450803"/>
            <a:ext cx="2812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www.bcstechnology.com.au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41985" y="5068110"/>
            <a:ext cx="5392114" cy="11081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3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BCS Technology </a:t>
            </a:r>
            <a:r>
              <a:rPr lang="en-US" sz="1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an award winning global IT Professional Services company headquartered in Australia, with offices in  India, Singapore, the Philippines, Singapore, Indonesia and Mexico. </a:t>
            </a:r>
            <a:endParaRPr lang="id-ID" sz="1300" u="sng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134099" y="5048843"/>
            <a:ext cx="5392114" cy="126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have over </a:t>
            </a:r>
            <a:r>
              <a:rPr lang="en-US" sz="13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 skilled professionals </a:t>
            </a:r>
            <a:r>
              <a:rPr lang="en-US" sz="1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various roles with extensive experience in consulting, software development, project management, business intelligence, ERP and UI design. </a:t>
            </a:r>
            <a:endParaRPr lang="en-PH" sz="13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838199" y="374642"/>
            <a:ext cx="10515600" cy="6554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sz="36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BCS Technology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12B3935-4C6C-9C4A-BBB8-901FC12A397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6090" y="1040669"/>
            <a:ext cx="1800000" cy="10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98010"/>
      </p:ext>
    </p:extLst>
  </p:cSld>
  <p:clrMapOvr>
    <a:masterClrMapping/>
  </p:clrMapOvr>
  <p:transition spd="slow" advClick="0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141" y="1075840"/>
            <a:ext cx="12185140" cy="47978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E7C212-B6DA-3B44-9D76-6DB3278735A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21" y="6385955"/>
            <a:ext cx="475535" cy="3584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0D0A9D4-F44B-9547-8B23-043F980ECA20}"/>
              </a:ext>
            </a:extLst>
          </p:cNvPr>
          <p:cNvSpPr txBox="1"/>
          <p:nvPr/>
        </p:nvSpPr>
        <p:spPr>
          <a:xfrm>
            <a:off x="9231357" y="6450803"/>
            <a:ext cx="2812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www.bcstechnology.com.au</a:t>
            </a:r>
          </a:p>
        </p:txBody>
      </p:sp>
      <p:sp>
        <p:nvSpPr>
          <p:cNvPr id="63" name="Title 1"/>
          <p:cNvSpPr txBox="1">
            <a:spLocks/>
          </p:cNvSpPr>
          <p:nvPr/>
        </p:nvSpPr>
        <p:spPr>
          <a:xfrm>
            <a:off x="-27452" y="2926763"/>
            <a:ext cx="3600699" cy="6554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Clients 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412B3935-4C6C-9C4A-BBB8-901FC12A397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876" y="3567930"/>
            <a:ext cx="1800000" cy="10424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2A2F37CF-FB54-F047-8C60-91FE01CFCAE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220" y="6406626"/>
            <a:ext cx="1147057" cy="321176"/>
          </a:xfrm>
          <a:prstGeom prst="rect">
            <a:avLst/>
          </a:prstGeom>
        </p:spPr>
      </p:pic>
      <p:grpSp>
        <p:nvGrpSpPr>
          <p:cNvPr id="67" name="Group 66"/>
          <p:cNvGrpSpPr/>
          <p:nvPr/>
        </p:nvGrpSpPr>
        <p:grpSpPr>
          <a:xfrm>
            <a:off x="4047984" y="1334579"/>
            <a:ext cx="7996241" cy="4347402"/>
            <a:chOff x="1845860" y="1352499"/>
            <a:chExt cx="7996241" cy="4347402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B047FD30-A3AD-1E4B-B4BA-D799EA859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45860" y="2590393"/>
              <a:ext cx="2525204" cy="1320988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41725" y="2392491"/>
              <a:ext cx="1644049" cy="858397"/>
            </a:xfrm>
            <a:prstGeom prst="rect">
              <a:avLst/>
            </a:prstGeom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59143" y="2842424"/>
              <a:ext cx="1644049" cy="858397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41725" y="3271622"/>
              <a:ext cx="1644049" cy="858397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6561" y="2392491"/>
              <a:ext cx="1644049" cy="858397"/>
            </a:xfrm>
            <a:prstGeom prst="rect">
              <a:avLst/>
            </a:prstGeom>
          </p:spPr>
        </p:pic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6561" y="3271622"/>
              <a:ext cx="1644049" cy="858397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93979" y="2821690"/>
              <a:ext cx="1644049" cy="858397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93979" y="1942558"/>
              <a:ext cx="1644049" cy="858397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93979" y="3721554"/>
              <a:ext cx="1644049" cy="858397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24307" y="2821689"/>
              <a:ext cx="1644049" cy="858397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16470" y="2658167"/>
              <a:ext cx="1230003" cy="340120"/>
            </a:xfrm>
            <a:prstGeom prst="rect">
              <a:avLst/>
            </a:prstGeom>
          </p:spPr>
        </p:pic>
        <p:pic>
          <p:nvPicPr>
            <p:cNvPr id="81" name="Picture 2" descr="Image result for cebu pacific logo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3154" y="2514407"/>
              <a:ext cx="1234675" cy="573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2" descr="Image result for jazeera airways logo"/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3742" y="3391558"/>
              <a:ext cx="1050323" cy="577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2" descr="Image result for spirit airlines logo"/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3285" y="3071302"/>
              <a:ext cx="1211962" cy="399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98255" y="3055328"/>
              <a:ext cx="1347672" cy="383337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9504" y="3578904"/>
              <a:ext cx="1124974" cy="237495"/>
            </a:xfrm>
            <a:prstGeom prst="rect">
              <a:avLst/>
            </a:prstGeom>
          </p:spPr>
        </p:pic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73140" y="2095639"/>
              <a:ext cx="1285725" cy="418768"/>
            </a:xfrm>
            <a:prstGeom prst="rect">
              <a:avLst/>
            </a:prstGeom>
          </p:spPr>
        </p:pic>
        <p:pic>
          <p:nvPicPr>
            <p:cNvPr id="87" name="Picture 2" descr="Image result for webjet"/>
            <p:cNvPicPr>
              <a:picLocks noChangeAspect="1"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723" y="2973558"/>
              <a:ext cx="1081928" cy="535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73140" y="3898912"/>
              <a:ext cx="1300570" cy="503681"/>
            </a:xfrm>
            <a:prstGeom prst="rect">
              <a:avLst/>
            </a:prstGeom>
          </p:spPr>
        </p:pic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03936" y="2620577"/>
              <a:ext cx="2525204" cy="1320988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72759" y="3675017"/>
              <a:ext cx="2525204" cy="1320988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16897" y="3827972"/>
              <a:ext cx="2525204" cy="1320988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44696" y="1511459"/>
              <a:ext cx="2525204" cy="1320988"/>
            </a:xfrm>
            <a:prstGeom prst="rect">
              <a:avLst/>
            </a:prstGeom>
          </p:spPr>
        </p:pic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9039" y="1352499"/>
              <a:ext cx="2525204" cy="1320988"/>
            </a:xfrm>
            <a:prstGeom prst="rect">
              <a:avLst/>
            </a:prstGeom>
          </p:spPr>
        </p:pic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57829" y="3741244"/>
              <a:ext cx="1644049" cy="858397"/>
            </a:xfrm>
            <a:prstGeom prst="rect">
              <a:avLst/>
            </a:prstGeom>
          </p:spPr>
        </p:pic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13256" y="3962621"/>
              <a:ext cx="1140658" cy="465769"/>
            </a:xfrm>
            <a:prstGeom prst="rect">
              <a:avLst/>
            </a:prstGeom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6560" y="4170871"/>
              <a:ext cx="1644049" cy="858397"/>
            </a:xfrm>
            <a:prstGeom prst="rect">
              <a:avLst/>
            </a:prstGeom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71314" y="4218027"/>
              <a:ext cx="750555" cy="750555"/>
            </a:xfrm>
            <a:prstGeom prst="rect">
              <a:avLst/>
            </a:prstGeom>
          </p:spPr>
        </p:pic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47241" y="4640402"/>
              <a:ext cx="1644049" cy="858397"/>
            </a:xfrm>
            <a:prstGeom prst="rect">
              <a:avLst/>
            </a:prstGeom>
          </p:spPr>
        </p:pic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25993" y="4918367"/>
              <a:ext cx="1002628" cy="301791"/>
            </a:xfrm>
            <a:prstGeom prst="rect">
              <a:avLst/>
            </a:prstGeom>
          </p:spPr>
        </p:pic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52580" y="3385315"/>
              <a:ext cx="2525204" cy="1320988"/>
            </a:xfrm>
            <a:prstGeom prst="rect">
              <a:avLst/>
            </a:prstGeom>
          </p:spPr>
        </p:pic>
        <p:pic>
          <p:nvPicPr>
            <p:cNvPr id="102" name="Picture 101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21387" y="4378913"/>
              <a:ext cx="2525204" cy="1320988"/>
            </a:xfrm>
            <a:prstGeom prst="rect">
              <a:avLst/>
            </a:prstGeom>
          </p:spPr>
        </p:pic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05879" y="4620803"/>
              <a:ext cx="1644049" cy="858397"/>
            </a:xfrm>
            <a:prstGeom prst="rect">
              <a:avLst/>
            </a:prstGeom>
          </p:spPr>
        </p:pic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79944" y="1959172"/>
              <a:ext cx="1644049" cy="858397"/>
            </a:xfrm>
            <a:prstGeom prst="rect">
              <a:avLst/>
            </a:prstGeom>
          </p:spPr>
        </p:pic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21995" y="4172677"/>
              <a:ext cx="1644049" cy="858397"/>
            </a:xfrm>
            <a:prstGeom prst="rect">
              <a:avLst/>
            </a:prstGeom>
          </p:spPr>
        </p:pic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37292" y="2165297"/>
              <a:ext cx="1201537" cy="470402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2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60814" y="4486215"/>
              <a:ext cx="1375384" cy="268200"/>
            </a:xfrm>
            <a:prstGeom prst="rect">
              <a:avLst/>
            </a:prstGeom>
          </p:spPr>
        </p:pic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92480" y="4759895"/>
              <a:ext cx="1299328" cy="580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8862065"/>
      </p:ext>
    </p:extLst>
  </p:cSld>
  <p:clrMapOvr>
    <a:masterClrMapping/>
  </p:clrMapOvr>
  <p:transition spd="slow" advClick="0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99B8CBD-C0F0-473D-9645-FA689E9C0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38" y="0"/>
            <a:ext cx="10321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E7C212-B6DA-3B44-9D76-6DB3278735A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21" y="6385955"/>
            <a:ext cx="475535" cy="35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6015"/>
      </p:ext>
    </p:extLst>
  </p:cSld>
  <p:clrMapOvr>
    <a:masterClrMapping/>
  </p:clrMapOvr>
  <p:transition spd="slow" advClick="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8E7C212-B6DA-3B44-9D76-6DB3278735A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21" y="6385955"/>
            <a:ext cx="475535" cy="3584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0D0A9D4-F44B-9547-8B23-043F980ECA20}"/>
              </a:ext>
            </a:extLst>
          </p:cNvPr>
          <p:cNvSpPr txBox="1"/>
          <p:nvPr/>
        </p:nvSpPr>
        <p:spPr>
          <a:xfrm>
            <a:off x="9231357" y="6450803"/>
            <a:ext cx="2812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www.bcstechnology.com.au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A39CB9-5466-482A-8D56-9FF5CB53A4AD}"/>
              </a:ext>
            </a:extLst>
          </p:cNvPr>
          <p:cNvSpPr txBox="1">
            <a:spLocks/>
          </p:cNvSpPr>
          <p:nvPr/>
        </p:nvSpPr>
        <p:spPr>
          <a:xfrm>
            <a:off x="3230741" y="414858"/>
            <a:ext cx="5701766" cy="8867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 common pipelines</a:t>
            </a:r>
            <a:endParaRPr lang="en-MY" sz="3600" b="1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6077B4-EBFE-4364-94BF-06D659E7E81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6762" y="1299312"/>
            <a:ext cx="2484000" cy="101576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254FFD4-0F59-4589-879B-EA04120EA0AE}"/>
              </a:ext>
            </a:extLst>
          </p:cNvPr>
          <p:cNvSpPr/>
          <p:nvPr/>
        </p:nvSpPr>
        <p:spPr>
          <a:xfrm>
            <a:off x="2892490" y="2369976"/>
            <a:ext cx="1038808" cy="5349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Requirements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39714A63-83CD-4EEC-B88F-8CF3BF22D831}"/>
              </a:ext>
            </a:extLst>
          </p:cNvPr>
          <p:cNvSpPr/>
          <p:nvPr/>
        </p:nvSpPr>
        <p:spPr>
          <a:xfrm>
            <a:off x="3931298" y="2637454"/>
            <a:ext cx="242595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BF452C9-78A3-4CB3-BA01-4BAE332134E1}"/>
              </a:ext>
            </a:extLst>
          </p:cNvPr>
          <p:cNvSpPr/>
          <p:nvPr/>
        </p:nvSpPr>
        <p:spPr>
          <a:xfrm>
            <a:off x="4173893" y="2369976"/>
            <a:ext cx="1038808" cy="5349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Development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A862846-CACF-4363-90B4-7CC9AC861C65}"/>
              </a:ext>
            </a:extLst>
          </p:cNvPr>
          <p:cNvSpPr/>
          <p:nvPr/>
        </p:nvSpPr>
        <p:spPr>
          <a:xfrm>
            <a:off x="5212701" y="2637454"/>
            <a:ext cx="242595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AC3FC04-49A3-4671-854A-57717386C253}"/>
              </a:ext>
            </a:extLst>
          </p:cNvPr>
          <p:cNvSpPr/>
          <p:nvPr/>
        </p:nvSpPr>
        <p:spPr>
          <a:xfrm>
            <a:off x="5455296" y="2369976"/>
            <a:ext cx="1038808" cy="5349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Automated QA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D179038-E9E8-4087-9FAE-37855536FF19}"/>
              </a:ext>
            </a:extLst>
          </p:cNvPr>
          <p:cNvSpPr/>
          <p:nvPr/>
        </p:nvSpPr>
        <p:spPr>
          <a:xfrm>
            <a:off x="6494104" y="2637454"/>
            <a:ext cx="242595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0AE465E-0E87-4B80-8BA9-2541347DF326}"/>
              </a:ext>
            </a:extLst>
          </p:cNvPr>
          <p:cNvSpPr/>
          <p:nvPr/>
        </p:nvSpPr>
        <p:spPr>
          <a:xfrm>
            <a:off x="6736699" y="2369976"/>
            <a:ext cx="1038808" cy="5349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Package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C850198-2A3D-4350-9D37-D34A38364973}"/>
              </a:ext>
            </a:extLst>
          </p:cNvPr>
          <p:cNvSpPr/>
          <p:nvPr/>
        </p:nvSpPr>
        <p:spPr>
          <a:xfrm>
            <a:off x="7775507" y="2637454"/>
            <a:ext cx="242595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0E33DA1-0F19-43C7-BE15-B186D9115211}"/>
              </a:ext>
            </a:extLst>
          </p:cNvPr>
          <p:cNvSpPr/>
          <p:nvPr/>
        </p:nvSpPr>
        <p:spPr>
          <a:xfrm>
            <a:off x="8018102" y="2369976"/>
            <a:ext cx="1038808" cy="5349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Deploy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CFBCDFA-573F-4C38-AE1C-D4E1054B54C4}"/>
              </a:ext>
            </a:extLst>
          </p:cNvPr>
          <p:cNvSpPr/>
          <p:nvPr/>
        </p:nvSpPr>
        <p:spPr>
          <a:xfrm>
            <a:off x="2892490" y="3530083"/>
            <a:ext cx="1038808" cy="53495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Discovery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3E8D3D4F-672C-43F5-9E34-0A347DFAC567}"/>
              </a:ext>
            </a:extLst>
          </p:cNvPr>
          <p:cNvSpPr/>
          <p:nvPr/>
        </p:nvSpPr>
        <p:spPr>
          <a:xfrm>
            <a:off x="3931298" y="3797561"/>
            <a:ext cx="242595" cy="4571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CCD6508-93D8-46A6-868E-70A113B1A349}"/>
              </a:ext>
            </a:extLst>
          </p:cNvPr>
          <p:cNvSpPr/>
          <p:nvPr/>
        </p:nvSpPr>
        <p:spPr>
          <a:xfrm>
            <a:off x="4173893" y="3530083"/>
            <a:ext cx="1038808" cy="53495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Training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8579F529-90D3-4B22-ACE8-B98A00BF96E0}"/>
              </a:ext>
            </a:extLst>
          </p:cNvPr>
          <p:cNvSpPr/>
          <p:nvPr/>
        </p:nvSpPr>
        <p:spPr>
          <a:xfrm>
            <a:off x="5212701" y="3797561"/>
            <a:ext cx="242595" cy="4571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C843322-04F2-41CB-91CC-FC7CB5A19BF5}"/>
              </a:ext>
            </a:extLst>
          </p:cNvPr>
          <p:cNvSpPr/>
          <p:nvPr/>
        </p:nvSpPr>
        <p:spPr>
          <a:xfrm>
            <a:off x="5455296" y="3530083"/>
            <a:ext cx="1038808" cy="53495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Automated QA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45C4FC60-1814-46DB-99DE-A6A38601DDD5}"/>
              </a:ext>
            </a:extLst>
          </p:cNvPr>
          <p:cNvSpPr/>
          <p:nvPr/>
        </p:nvSpPr>
        <p:spPr>
          <a:xfrm>
            <a:off x="6494104" y="3797561"/>
            <a:ext cx="242595" cy="4571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B2E5FFA-BA2F-424C-AA0E-BB9546CC6659}"/>
              </a:ext>
            </a:extLst>
          </p:cNvPr>
          <p:cNvSpPr/>
          <p:nvPr/>
        </p:nvSpPr>
        <p:spPr>
          <a:xfrm>
            <a:off x="6736699" y="3530083"/>
            <a:ext cx="1038808" cy="53495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Evaluate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2E8D448B-E654-4683-A35F-E0096EE63158}"/>
              </a:ext>
            </a:extLst>
          </p:cNvPr>
          <p:cNvSpPr/>
          <p:nvPr/>
        </p:nvSpPr>
        <p:spPr>
          <a:xfrm>
            <a:off x="7775507" y="3797561"/>
            <a:ext cx="242595" cy="4571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6767209-4DB4-47A1-AD77-9597A3AC0643}"/>
              </a:ext>
            </a:extLst>
          </p:cNvPr>
          <p:cNvSpPr/>
          <p:nvPr/>
        </p:nvSpPr>
        <p:spPr>
          <a:xfrm>
            <a:off x="8018102" y="3530083"/>
            <a:ext cx="1038808" cy="53495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Deploy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B0DB7AF-A68F-4066-96DE-3E6E081BB5D9}"/>
              </a:ext>
            </a:extLst>
          </p:cNvPr>
          <p:cNvSpPr/>
          <p:nvPr/>
        </p:nvSpPr>
        <p:spPr>
          <a:xfrm>
            <a:off x="2892490" y="4690190"/>
            <a:ext cx="1038808" cy="53495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Extract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3CA3F9C2-F920-402E-BF48-5BCC2299FA4D}"/>
              </a:ext>
            </a:extLst>
          </p:cNvPr>
          <p:cNvSpPr/>
          <p:nvPr/>
        </p:nvSpPr>
        <p:spPr>
          <a:xfrm>
            <a:off x="3931298" y="4957668"/>
            <a:ext cx="242595" cy="45719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C26DA60-682B-42CC-A3C0-21B1F1988626}"/>
              </a:ext>
            </a:extLst>
          </p:cNvPr>
          <p:cNvSpPr/>
          <p:nvPr/>
        </p:nvSpPr>
        <p:spPr>
          <a:xfrm>
            <a:off x="4173893" y="4690190"/>
            <a:ext cx="1038808" cy="53495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Analyse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E122D5E9-7DB1-47FA-859A-AFFDA8EBF3B9}"/>
              </a:ext>
            </a:extLst>
          </p:cNvPr>
          <p:cNvSpPr/>
          <p:nvPr/>
        </p:nvSpPr>
        <p:spPr>
          <a:xfrm>
            <a:off x="5212701" y="4957668"/>
            <a:ext cx="242595" cy="45719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751BD5F-E5E0-4DFA-B5F2-E49640831872}"/>
              </a:ext>
            </a:extLst>
          </p:cNvPr>
          <p:cNvSpPr/>
          <p:nvPr/>
        </p:nvSpPr>
        <p:spPr>
          <a:xfrm>
            <a:off x="5455296" y="4690190"/>
            <a:ext cx="1038808" cy="53495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Transform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44F37E2D-9025-467C-84F5-4FF1DBF9E267}"/>
              </a:ext>
            </a:extLst>
          </p:cNvPr>
          <p:cNvSpPr/>
          <p:nvPr/>
        </p:nvSpPr>
        <p:spPr>
          <a:xfrm>
            <a:off x="6494104" y="4957668"/>
            <a:ext cx="242595" cy="45719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40E836E-CA34-44F9-AC0F-7C7B0446BBF8}"/>
              </a:ext>
            </a:extLst>
          </p:cNvPr>
          <p:cNvSpPr/>
          <p:nvPr/>
        </p:nvSpPr>
        <p:spPr>
          <a:xfrm>
            <a:off x="6736699" y="4690190"/>
            <a:ext cx="1038808" cy="53495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Load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D8CCAFB5-251D-4706-95A7-82D9E2538419}"/>
              </a:ext>
            </a:extLst>
          </p:cNvPr>
          <p:cNvSpPr/>
          <p:nvPr/>
        </p:nvSpPr>
        <p:spPr>
          <a:xfrm>
            <a:off x="7775507" y="4957668"/>
            <a:ext cx="242595" cy="45719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66B7B71-C0C1-4EDA-B6CA-0659F97927A2}"/>
              </a:ext>
            </a:extLst>
          </p:cNvPr>
          <p:cNvSpPr/>
          <p:nvPr/>
        </p:nvSpPr>
        <p:spPr>
          <a:xfrm>
            <a:off x="8018102" y="4690190"/>
            <a:ext cx="1038808" cy="53495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Publish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2585B1-ED6B-4DD7-841E-4F004A6C8367}"/>
              </a:ext>
            </a:extLst>
          </p:cNvPr>
          <p:cNvSpPr txBox="1"/>
          <p:nvPr/>
        </p:nvSpPr>
        <p:spPr>
          <a:xfrm>
            <a:off x="2804990" y="1872735"/>
            <a:ext cx="202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Application DevOps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AF46A76-27F8-4D18-A65A-8F434B0E4807}"/>
              </a:ext>
            </a:extLst>
          </p:cNvPr>
          <p:cNvSpPr txBox="1"/>
          <p:nvPr/>
        </p:nvSpPr>
        <p:spPr>
          <a:xfrm>
            <a:off x="2804990" y="3078560"/>
            <a:ext cx="3206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/>
              <a:t>MLOps</a:t>
            </a:r>
            <a:r>
              <a:rPr lang="en-AU" dirty="0"/>
              <a:t> – (machine learning ops)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9F7150-30C0-4463-818B-39CDD97E1238}"/>
              </a:ext>
            </a:extLst>
          </p:cNvPr>
          <p:cNvSpPr txBox="1"/>
          <p:nvPr/>
        </p:nvSpPr>
        <p:spPr>
          <a:xfrm>
            <a:off x="2804990" y="4284385"/>
            <a:ext cx="983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/>
              <a:t>DataOps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61637042"/>
      </p:ext>
    </p:extLst>
  </p:cSld>
  <p:clrMapOvr>
    <a:masterClrMapping/>
  </p:clrMapOvr>
  <p:transition spd="slow" advClick="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9C0D01-9CD5-4DD0-A2B6-2AC54F1E502C}"/>
              </a:ext>
            </a:extLst>
          </p:cNvPr>
          <p:cNvSpPr/>
          <p:nvPr/>
        </p:nvSpPr>
        <p:spPr>
          <a:xfrm>
            <a:off x="9144132" y="363105"/>
            <a:ext cx="2987315" cy="1013173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8E7C212-B6DA-3B44-9D76-6DB3278735A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21" y="6385955"/>
            <a:ext cx="475535" cy="3584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0D0A9D4-F44B-9547-8B23-043F980ECA20}"/>
              </a:ext>
            </a:extLst>
          </p:cNvPr>
          <p:cNvSpPr txBox="1"/>
          <p:nvPr/>
        </p:nvSpPr>
        <p:spPr>
          <a:xfrm>
            <a:off x="9231357" y="6450803"/>
            <a:ext cx="2812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www.bcstechnology.com.au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A39CB9-5466-482A-8D56-9FF5CB53A4AD}"/>
              </a:ext>
            </a:extLst>
          </p:cNvPr>
          <p:cNvSpPr txBox="1">
            <a:spLocks/>
          </p:cNvSpPr>
          <p:nvPr/>
        </p:nvSpPr>
        <p:spPr>
          <a:xfrm>
            <a:off x="3230741" y="414858"/>
            <a:ext cx="5701766" cy="8867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 common pipelines</a:t>
            </a:r>
            <a:endParaRPr lang="en-MY" sz="3600" b="1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6077B4-EBFE-4364-94BF-06D659E7E81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6762" y="1299312"/>
            <a:ext cx="2484000" cy="101576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254FFD4-0F59-4589-879B-EA04120EA0AE}"/>
              </a:ext>
            </a:extLst>
          </p:cNvPr>
          <p:cNvSpPr/>
          <p:nvPr/>
        </p:nvSpPr>
        <p:spPr>
          <a:xfrm>
            <a:off x="2892490" y="2369976"/>
            <a:ext cx="1038808" cy="5349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Requirements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39714A63-83CD-4EEC-B88F-8CF3BF22D831}"/>
              </a:ext>
            </a:extLst>
          </p:cNvPr>
          <p:cNvSpPr/>
          <p:nvPr/>
        </p:nvSpPr>
        <p:spPr>
          <a:xfrm>
            <a:off x="3931298" y="2637454"/>
            <a:ext cx="242595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BF452C9-78A3-4CB3-BA01-4BAE332134E1}"/>
              </a:ext>
            </a:extLst>
          </p:cNvPr>
          <p:cNvSpPr/>
          <p:nvPr/>
        </p:nvSpPr>
        <p:spPr>
          <a:xfrm>
            <a:off x="4173893" y="2369976"/>
            <a:ext cx="1038808" cy="5349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Development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A862846-CACF-4363-90B4-7CC9AC861C65}"/>
              </a:ext>
            </a:extLst>
          </p:cNvPr>
          <p:cNvSpPr/>
          <p:nvPr/>
        </p:nvSpPr>
        <p:spPr>
          <a:xfrm>
            <a:off x="5212701" y="2637454"/>
            <a:ext cx="242595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AC3FC04-49A3-4671-854A-57717386C253}"/>
              </a:ext>
            </a:extLst>
          </p:cNvPr>
          <p:cNvSpPr/>
          <p:nvPr/>
        </p:nvSpPr>
        <p:spPr>
          <a:xfrm>
            <a:off x="5455296" y="2369976"/>
            <a:ext cx="1038808" cy="5349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Automated QA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D179038-E9E8-4087-9FAE-37855536FF19}"/>
              </a:ext>
            </a:extLst>
          </p:cNvPr>
          <p:cNvSpPr/>
          <p:nvPr/>
        </p:nvSpPr>
        <p:spPr>
          <a:xfrm>
            <a:off x="6494104" y="2637454"/>
            <a:ext cx="242595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0AE465E-0E87-4B80-8BA9-2541347DF326}"/>
              </a:ext>
            </a:extLst>
          </p:cNvPr>
          <p:cNvSpPr/>
          <p:nvPr/>
        </p:nvSpPr>
        <p:spPr>
          <a:xfrm>
            <a:off x="6736699" y="2369976"/>
            <a:ext cx="1038808" cy="5349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Package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C850198-2A3D-4350-9D37-D34A38364973}"/>
              </a:ext>
            </a:extLst>
          </p:cNvPr>
          <p:cNvSpPr/>
          <p:nvPr/>
        </p:nvSpPr>
        <p:spPr>
          <a:xfrm>
            <a:off x="7775507" y="2637454"/>
            <a:ext cx="242595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0E33DA1-0F19-43C7-BE15-B186D9115211}"/>
              </a:ext>
            </a:extLst>
          </p:cNvPr>
          <p:cNvSpPr/>
          <p:nvPr/>
        </p:nvSpPr>
        <p:spPr>
          <a:xfrm>
            <a:off x="8018102" y="2369976"/>
            <a:ext cx="1038808" cy="5349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Deploy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CFBCDFA-573F-4C38-AE1C-D4E1054B54C4}"/>
              </a:ext>
            </a:extLst>
          </p:cNvPr>
          <p:cNvSpPr/>
          <p:nvPr/>
        </p:nvSpPr>
        <p:spPr>
          <a:xfrm>
            <a:off x="2892490" y="3530083"/>
            <a:ext cx="1038808" cy="53495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Discovery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3E8D3D4F-672C-43F5-9E34-0A347DFAC567}"/>
              </a:ext>
            </a:extLst>
          </p:cNvPr>
          <p:cNvSpPr/>
          <p:nvPr/>
        </p:nvSpPr>
        <p:spPr>
          <a:xfrm>
            <a:off x="3931298" y="3797561"/>
            <a:ext cx="242595" cy="4571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CCD6508-93D8-46A6-868E-70A113B1A349}"/>
              </a:ext>
            </a:extLst>
          </p:cNvPr>
          <p:cNvSpPr/>
          <p:nvPr/>
        </p:nvSpPr>
        <p:spPr>
          <a:xfrm>
            <a:off x="4173893" y="3530083"/>
            <a:ext cx="1038808" cy="53495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Training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8579F529-90D3-4B22-ACE8-B98A00BF96E0}"/>
              </a:ext>
            </a:extLst>
          </p:cNvPr>
          <p:cNvSpPr/>
          <p:nvPr/>
        </p:nvSpPr>
        <p:spPr>
          <a:xfrm>
            <a:off x="5212701" y="3797561"/>
            <a:ext cx="242595" cy="4571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C843322-04F2-41CB-91CC-FC7CB5A19BF5}"/>
              </a:ext>
            </a:extLst>
          </p:cNvPr>
          <p:cNvSpPr/>
          <p:nvPr/>
        </p:nvSpPr>
        <p:spPr>
          <a:xfrm>
            <a:off x="5455296" y="3530083"/>
            <a:ext cx="1038808" cy="53495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Automated QA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45C4FC60-1814-46DB-99DE-A6A38601DDD5}"/>
              </a:ext>
            </a:extLst>
          </p:cNvPr>
          <p:cNvSpPr/>
          <p:nvPr/>
        </p:nvSpPr>
        <p:spPr>
          <a:xfrm>
            <a:off x="6494104" y="3797561"/>
            <a:ext cx="242595" cy="4571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B2E5FFA-BA2F-424C-AA0E-BB9546CC6659}"/>
              </a:ext>
            </a:extLst>
          </p:cNvPr>
          <p:cNvSpPr/>
          <p:nvPr/>
        </p:nvSpPr>
        <p:spPr>
          <a:xfrm>
            <a:off x="6736699" y="3530083"/>
            <a:ext cx="1038808" cy="53495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Evaluate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2E8D448B-E654-4683-A35F-E0096EE63158}"/>
              </a:ext>
            </a:extLst>
          </p:cNvPr>
          <p:cNvSpPr/>
          <p:nvPr/>
        </p:nvSpPr>
        <p:spPr>
          <a:xfrm>
            <a:off x="7775507" y="3797561"/>
            <a:ext cx="242595" cy="4571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6767209-4DB4-47A1-AD77-9597A3AC0643}"/>
              </a:ext>
            </a:extLst>
          </p:cNvPr>
          <p:cNvSpPr/>
          <p:nvPr/>
        </p:nvSpPr>
        <p:spPr>
          <a:xfrm>
            <a:off x="8018102" y="3530083"/>
            <a:ext cx="1038808" cy="53495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Deploy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B0DB7AF-A68F-4066-96DE-3E6E081BB5D9}"/>
              </a:ext>
            </a:extLst>
          </p:cNvPr>
          <p:cNvSpPr/>
          <p:nvPr/>
        </p:nvSpPr>
        <p:spPr>
          <a:xfrm>
            <a:off x="2892490" y="4690190"/>
            <a:ext cx="1038808" cy="53495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Extract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3CA3F9C2-F920-402E-BF48-5BCC2299FA4D}"/>
              </a:ext>
            </a:extLst>
          </p:cNvPr>
          <p:cNvSpPr/>
          <p:nvPr/>
        </p:nvSpPr>
        <p:spPr>
          <a:xfrm>
            <a:off x="3931298" y="4957668"/>
            <a:ext cx="242595" cy="45719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C26DA60-682B-42CC-A3C0-21B1F1988626}"/>
              </a:ext>
            </a:extLst>
          </p:cNvPr>
          <p:cNvSpPr/>
          <p:nvPr/>
        </p:nvSpPr>
        <p:spPr>
          <a:xfrm>
            <a:off x="4173893" y="4690190"/>
            <a:ext cx="1038808" cy="53495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Analyse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E122D5E9-7DB1-47FA-859A-AFFDA8EBF3B9}"/>
              </a:ext>
            </a:extLst>
          </p:cNvPr>
          <p:cNvSpPr/>
          <p:nvPr/>
        </p:nvSpPr>
        <p:spPr>
          <a:xfrm>
            <a:off x="5212701" y="4957668"/>
            <a:ext cx="242595" cy="45719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751BD5F-E5E0-4DFA-B5F2-E49640831872}"/>
              </a:ext>
            </a:extLst>
          </p:cNvPr>
          <p:cNvSpPr/>
          <p:nvPr/>
        </p:nvSpPr>
        <p:spPr>
          <a:xfrm>
            <a:off x="5455296" y="4690190"/>
            <a:ext cx="1038808" cy="53495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Transform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44F37E2D-9025-467C-84F5-4FF1DBF9E267}"/>
              </a:ext>
            </a:extLst>
          </p:cNvPr>
          <p:cNvSpPr/>
          <p:nvPr/>
        </p:nvSpPr>
        <p:spPr>
          <a:xfrm>
            <a:off x="6494104" y="4957668"/>
            <a:ext cx="242595" cy="45719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40E836E-CA34-44F9-AC0F-7C7B0446BBF8}"/>
              </a:ext>
            </a:extLst>
          </p:cNvPr>
          <p:cNvSpPr/>
          <p:nvPr/>
        </p:nvSpPr>
        <p:spPr>
          <a:xfrm>
            <a:off x="6736699" y="4690190"/>
            <a:ext cx="1038808" cy="53495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Load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D8CCAFB5-251D-4706-95A7-82D9E2538419}"/>
              </a:ext>
            </a:extLst>
          </p:cNvPr>
          <p:cNvSpPr/>
          <p:nvPr/>
        </p:nvSpPr>
        <p:spPr>
          <a:xfrm>
            <a:off x="7775507" y="4957668"/>
            <a:ext cx="242595" cy="45719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66B7B71-C0C1-4EDA-B6CA-0659F97927A2}"/>
              </a:ext>
            </a:extLst>
          </p:cNvPr>
          <p:cNvSpPr/>
          <p:nvPr/>
        </p:nvSpPr>
        <p:spPr>
          <a:xfrm>
            <a:off x="8018102" y="4690190"/>
            <a:ext cx="1038808" cy="53495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Publish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2585B1-ED6B-4DD7-841E-4F004A6C8367}"/>
              </a:ext>
            </a:extLst>
          </p:cNvPr>
          <p:cNvSpPr txBox="1"/>
          <p:nvPr/>
        </p:nvSpPr>
        <p:spPr>
          <a:xfrm>
            <a:off x="2804990" y="1872735"/>
            <a:ext cx="202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Application DevOps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AF46A76-27F8-4D18-A65A-8F434B0E4807}"/>
              </a:ext>
            </a:extLst>
          </p:cNvPr>
          <p:cNvSpPr txBox="1"/>
          <p:nvPr/>
        </p:nvSpPr>
        <p:spPr>
          <a:xfrm>
            <a:off x="2804990" y="3078560"/>
            <a:ext cx="3206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/>
              <a:t>MLOps</a:t>
            </a:r>
            <a:r>
              <a:rPr lang="en-AU" dirty="0"/>
              <a:t> – (machine learning ops)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9F7150-30C0-4463-818B-39CDD97E1238}"/>
              </a:ext>
            </a:extLst>
          </p:cNvPr>
          <p:cNvSpPr txBox="1"/>
          <p:nvPr/>
        </p:nvSpPr>
        <p:spPr>
          <a:xfrm>
            <a:off x="2804990" y="4284385"/>
            <a:ext cx="983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/>
              <a:t>DataOps</a:t>
            </a:r>
            <a:endParaRPr lang="en-AU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C583F9A-83D1-4308-8A59-6FAC7C6AAC41}"/>
              </a:ext>
            </a:extLst>
          </p:cNvPr>
          <p:cNvSpPr/>
          <p:nvPr/>
        </p:nvSpPr>
        <p:spPr>
          <a:xfrm rot="8202421">
            <a:off x="8699652" y="1586062"/>
            <a:ext cx="1374714" cy="76692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FED893-397E-41AC-B0FA-E909F9EA81AD}"/>
              </a:ext>
            </a:extLst>
          </p:cNvPr>
          <p:cNvSpPr txBox="1"/>
          <p:nvPr/>
        </p:nvSpPr>
        <p:spPr>
          <a:xfrm>
            <a:off x="9303739" y="535058"/>
            <a:ext cx="2668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solidFill>
                  <a:srgbClr val="FF0000"/>
                </a:solidFill>
              </a:rPr>
              <a:t>We are here!</a:t>
            </a:r>
          </a:p>
        </p:txBody>
      </p:sp>
    </p:spTree>
    <p:extLst>
      <p:ext uri="{BB962C8B-B14F-4D97-AF65-F5344CB8AC3E}">
        <p14:creationId xmlns:p14="http://schemas.microsoft.com/office/powerpoint/2010/main" val="2377913128"/>
      </p:ext>
    </p:extLst>
  </p:cSld>
  <p:clrMapOvr>
    <a:masterClrMapping/>
  </p:clrMapOvr>
  <p:transition spd="slow" advClick="0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title">
            <a:extLst>
              <a:ext uri="{FF2B5EF4-FFF2-40B4-BE49-F238E27FC236}">
                <a16:creationId xmlns:a16="http://schemas.microsoft.com/office/drawing/2014/main" id="{51AF0855-E77A-4687-ACEB-4DB7C0AF0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228" y="2473550"/>
            <a:ext cx="8714792" cy="191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E7C212-B6DA-3B44-9D76-6DB3278735A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21" y="6385955"/>
            <a:ext cx="475535" cy="3584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0D0A9D4-F44B-9547-8B23-043F980ECA20}"/>
              </a:ext>
            </a:extLst>
          </p:cNvPr>
          <p:cNvSpPr txBox="1"/>
          <p:nvPr/>
        </p:nvSpPr>
        <p:spPr>
          <a:xfrm>
            <a:off x="9231357" y="6450803"/>
            <a:ext cx="2812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www.bcstechnology.com.au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A39CB9-5466-482A-8D56-9FF5CB53A4AD}"/>
              </a:ext>
            </a:extLst>
          </p:cNvPr>
          <p:cNvSpPr txBox="1">
            <a:spLocks/>
          </p:cNvSpPr>
          <p:nvPr/>
        </p:nvSpPr>
        <p:spPr>
          <a:xfrm>
            <a:off x="3230741" y="414858"/>
            <a:ext cx="5701766" cy="8867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discussed 2 methods</a:t>
            </a:r>
            <a:endParaRPr lang="en-MY" sz="3600" b="1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6077B4-EBFE-4364-94BF-06D659E7E81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6762" y="1299312"/>
            <a:ext cx="2484000" cy="10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111238"/>
      </p:ext>
    </p:extLst>
  </p:cSld>
  <p:clrMapOvr>
    <a:masterClrMapping/>
  </p:clrMapOvr>
  <p:transition spd="slow" advClick="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title">
            <a:extLst>
              <a:ext uri="{FF2B5EF4-FFF2-40B4-BE49-F238E27FC236}">
                <a16:creationId xmlns:a16="http://schemas.microsoft.com/office/drawing/2014/main" id="{51AF0855-E77A-4687-ACEB-4DB7C0AF0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228" y="2473550"/>
            <a:ext cx="8714792" cy="191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9C0D01-9CD5-4DD0-A2B6-2AC54F1E502C}"/>
              </a:ext>
            </a:extLst>
          </p:cNvPr>
          <p:cNvSpPr/>
          <p:nvPr/>
        </p:nvSpPr>
        <p:spPr>
          <a:xfrm>
            <a:off x="9144132" y="363105"/>
            <a:ext cx="2987315" cy="1013173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8E7C212-B6DA-3B44-9D76-6DB3278735A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21" y="6385955"/>
            <a:ext cx="475535" cy="3584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0D0A9D4-F44B-9547-8B23-043F980ECA20}"/>
              </a:ext>
            </a:extLst>
          </p:cNvPr>
          <p:cNvSpPr txBox="1"/>
          <p:nvPr/>
        </p:nvSpPr>
        <p:spPr>
          <a:xfrm>
            <a:off x="9231357" y="6450803"/>
            <a:ext cx="2812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www.bcstechnology.com.au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A39CB9-5466-482A-8D56-9FF5CB53A4AD}"/>
              </a:ext>
            </a:extLst>
          </p:cNvPr>
          <p:cNvSpPr txBox="1">
            <a:spLocks/>
          </p:cNvSpPr>
          <p:nvPr/>
        </p:nvSpPr>
        <p:spPr>
          <a:xfrm>
            <a:off x="3230741" y="414858"/>
            <a:ext cx="5701766" cy="8867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discussed 2 methods</a:t>
            </a:r>
            <a:endParaRPr lang="en-MY" sz="3600" b="1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6077B4-EBFE-4364-94BF-06D659E7E81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6762" y="1299312"/>
            <a:ext cx="2484000" cy="101576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6C583F9A-83D1-4308-8A59-6FAC7C6AAC41}"/>
              </a:ext>
            </a:extLst>
          </p:cNvPr>
          <p:cNvSpPr/>
          <p:nvPr/>
        </p:nvSpPr>
        <p:spPr>
          <a:xfrm rot="7469416">
            <a:off x="8245151" y="1568597"/>
            <a:ext cx="1374714" cy="76692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FED893-397E-41AC-B0FA-E909F9EA81AD}"/>
              </a:ext>
            </a:extLst>
          </p:cNvPr>
          <p:cNvSpPr txBox="1"/>
          <p:nvPr/>
        </p:nvSpPr>
        <p:spPr>
          <a:xfrm>
            <a:off x="9303739" y="535058"/>
            <a:ext cx="2668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solidFill>
                  <a:srgbClr val="FF0000"/>
                </a:solidFill>
              </a:rPr>
              <a:t>We are here!</a:t>
            </a:r>
          </a:p>
        </p:txBody>
      </p:sp>
    </p:spTree>
    <p:extLst>
      <p:ext uri="{BB962C8B-B14F-4D97-AF65-F5344CB8AC3E}">
        <p14:creationId xmlns:p14="http://schemas.microsoft.com/office/powerpoint/2010/main" val="939297183"/>
      </p:ext>
    </p:extLst>
  </p:cSld>
  <p:clrMapOvr>
    <a:masterClrMapping/>
  </p:clrMapOvr>
  <p:transition spd="slow" advClick="0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BECCADC84D154CA46E08961CEED557" ma:contentTypeVersion="6" ma:contentTypeDescription="Create a new document." ma:contentTypeScope="" ma:versionID="9bf7999d61a98b39c63585db096d86ed">
  <xsd:schema xmlns:xsd="http://www.w3.org/2001/XMLSchema" xmlns:xs="http://www.w3.org/2001/XMLSchema" xmlns:p="http://schemas.microsoft.com/office/2006/metadata/properties" xmlns:ns2="a0772e5a-6590-4a0b-9cf7-71dab023ee39" targetNamespace="http://schemas.microsoft.com/office/2006/metadata/properties" ma:root="true" ma:fieldsID="57670207c5c904a2dd43910bd7d037dc" ns2:_="">
    <xsd:import namespace="a0772e5a-6590-4a0b-9cf7-71dab023ee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772e5a-6590-4a0b-9cf7-71dab023ee3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524CA53-572E-4B01-AFC7-F45F41148D3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0ECD3A7-3E52-4AD7-859C-3CCE56F8AC2D}">
  <ds:schemaRefs>
    <ds:schemaRef ds:uri="a0772e5a-6590-4a0b-9cf7-71dab023ee3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D8DF3AB-864A-443F-91AB-4082DE8C28B7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a0772e5a-6590-4a0b-9cf7-71dab023ee39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985</Words>
  <Application>Microsoft Office PowerPoint</Application>
  <PresentationFormat>Widescreen</PresentationFormat>
  <Paragraphs>189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Courier New</vt:lpstr>
      <vt:lpstr>Office Theme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</dc:creator>
  <cp:lastModifiedBy>Jonathan Perez</cp:lastModifiedBy>
  <cp:revision>16</cp:revision>
  <dcterms:modified xsi:type="dcterms:W3CDTF">2020-06-25T04:05:31Z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0x0101002ABECCADC84D154CA46E08961CEED557</vt:lpwstr>
  </property>
</Properties>
</file>